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9.xml" ContentType="application/vnd.openxmlformats-officedocument.presentationml.slide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theme/theme1.xml" ContentType="application/vnd.openxmlformats-officedocument.theme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3187445602" r:id="rId1"/>
  </p:sldMasterIdLst>
  <p:notesMasterIdLst>
    <p:notesMasterId r:id="rId26"/>
  </p:notesMasterIdLst>
  <p:sldIdLst>
    <p:sldId id="825983172" r:id="rId2"/>
    <p:sldId id="2055646481" r:id="rId3"/>
    <p:sldId id="2058215439" r:id="rId4"/>
    <p:sldId id="774581876" r:id="rId5"/>
    <p:sldId id="2058215440" r:id="rId6"/>
    <p:sldId id="2058215441" r:id="rId7"/>
    <p:sldId id="2058215442" r:id="rId8"/>
    <p:sldId id="1530027138" r:id="rId9"/>
    <p:sldId id="1633251240" r:id="rId10"/>
    <p:sldId id="1857793082" r:id="rId11"/>
    <p:sldId id="2058215443" r:id="rId12"/>
    <p:sldId id="528399300" r:id="rId13"/>
    <p:sldId id="2058215450" r:id="rId14"/>
    <p:sldId id="2058215451" r:id="rId15"/>
    <p:sldId id="2058215452" r:id="rId16"/>
    <p:sldId id="1578757170" r:id="rId17"/>
    <p:sldId id="1022983605" r:id="rId18"/>
    <p:sldId id="2058215444" r:id="rId19"/>
    <p:sldId id="2058215448" r:id="rId20"/>
    <p:sldId id="2058215446" r:id="rId21"/>
    <p:sldId id="2058215447" r:id="rId22"/>
    <p:sldId id="1718718615" r:id="rId23"/>
    <p:sldId id="1987635654" r:id="rId24"/>
    <p:sldId id="60400538" r:id="rId25"/>
  </p:sldIdLst>
  <p:sldSz cx="9144000" cy="5143500" type="screen16x9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>
      <p:cViewPr varScale="1">
        <p:scale>
          <a:sx n="85" d="100"/>
          <a:sy n="85" d="100"/>
        </p:scale>
        <p:origin x="-724" y="-7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948048-DB93-4DFD-86F6-62C4DC0BF140}" type="datetimeFigureOut">
              <a:rPr lang="zh-CN" altLang="en-US" smtClean="0"/>
              <a:pPr/>
              <a:t>2017/9/8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C07B5B-3EA7-4E1D-B537-E2E376BB6FD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788281386" r:id="rId1"/>
  </p:sldLayoutIdLst>
  <p:txStyles>
    <p:titleStyle/>
    <p:bodyStyle/>
    <p:otherStyle/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1.xml"/><Relationship Id="rId1" Type="http://schemas.openxmlformats.org/officeDocument/2006/relationships/video" Target="file:///C:\Users\Suen\Desktop\&#28436;&#31034;.mov" TargetMode="External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2017/02/20/8b9079ee-53af-4f1e-b2e4-42c98a8555db@0e_0o_1l_1006w.png.png" descr="descr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174607" y="2919155"/>
            <a:ext cx="4794786" cy="4776726"/>
          </a:xfrm>
          <a:prstGeom prst="rect">
            <a:avLst/>
          </a:prstGeom>
        </p:spPr>
      </p:pic>
      <p:pic>
        <p:nvPicPr>
          <p:cNvPr id="3" name="null.png" descr="descr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71883" y="2837146"/>
            <a:ext cx="9287766" cy="380501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511524" y="1444939"/>
            <a:ext cx="4119563" cy="8191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  <a:scene3d>
              <a:camera prst="orthographicFront">
                <a:rot lat="0" lon="0" rev="0"/>
              </a:camera>
              <a:lightRig rig="threePt" dir="t"/>
            </a:scene3d>
          </a:bodyPr>
          <a:lstStyle/>
          <a:p>
            <a:pPr algn="ctr">
              <a:lnSpc>
                <a:spcPct val="100000"/>
              </a:lnSpc>
            </a:pPr>
            <a:r>
              <a:rPr lang="en-US" altLang="zh-CN" sz="4197" i="0" spc="0" dirty="0" smtClean="0">
                <a:ln w="0">
                  <a:noFill/>
                </a:ln>
                <a:solidFill>
                  <a:srgbClr val="6C6C6C">
                    <a:alpha val="100000"/>
                  </a:srgbClr>
                </a:solidFill>
                <a:latin typeface="Microsoft YaHei" pitchFamily="34" charset="-122"/>
                <a:ea typeface="Microsoft YaHei" pitchFamily="34" charset="-122"/>
              </a:rPr>
              <a:t>课程设计汇报</a:t>
            </a:r>
            <a:endParaRPr lang="zh-CN" altLang="en-US" sz="4197" i="0" spc="0" dirty="0">
              <a:ln w="0">
                <a:noFill/>
              </a:ln>
              <a:latin typeface="Microsoft YaHei" pitchFamily="34" charset="-122"/>
              <a:ea typeface="Microsoft YaHei" pitchFamily="34" charset="-122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3770710" y="2142607"/>
            <a:ext cx="1804988" cy="1952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  <a:scene3d>
              <a:camera prst="orthographicFront">
                <a:rot lat="0" lon="0" rev="0"/>
              </a:camera>
              <a:lightRig rig="threePt" dir="t"/>
            </a:scene3d>
          </a:bodyPr>
          <a:lstStyle/>
          <a:p>
            <a:pPr algn="ctr">
              <a:lnSpc>
                <a:spcPct val="100000"/>
              </a:lnSpc>
            </a:pPr>
            <a:r>
              <a:rPr lang="en-US" altLang="zh-CN" sz="1538" i="0" spc="0" dirty="0" smtClean="0">
                <a:ln w="0">
                  <a:noFill/>
                </a:ln>
                <a:solidFill>
                  <a:srgbClr val="484848">
                    <a:alpha val="100000"/>
                  </a:srgbClr>
                </a:solidFill>
                <a:latin typeface="KaiTi" pitchFamily="34" charset="-122"/>
                <a:ea typeface="KaiTi" pitchFamily="34" charset="-122"/>
              </a:rPr>
              <a:t>李根灵 冀辰阳 孙耕</a:t>
            </a:r>
            <a:endParaRPr lang="zh-CN" altLang="en-US" sz="1538" i="0" spc="0" dirty="0">
              <a:ln w="0">
                <a:noFill/>
              </a:ln>
              <a:latin typeface="KaiTi" pitchFamily="34" charset="-122"/>
              <a:ea typeface="KaiTi" pitchFamily="34" charset="-122"/>
            </a:endParaRPr>
          </a:p>
        </p:txBody>
      </p:sp>
      <p:sp>
        <p:nvSpPr>
          <p:cNvPr id="6" name="TextBox 4"/>
          <p:cNvSpPr txBox="1"/>
          <p:nvPr/>
        </p:nvSpPr>
        <p:spPr>
          <a:xfrm>
            <a:off x="2511524" y="2462722"/>
            <a:ext cx="4267200" cy="4714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  <a:scene3d>
              <a:camera prst="orthographicFront">
                <a:rot lat="0" lon="0" rev="0"/>
              </a:camera>
              <a:lightRig rig="threePt" dir="t"/>
            </a:scene3d>
          </a:bodyPr>
          <a:lstStyle/>
          <a:p>
            <a:pPr algn="ctr">
              <a:lnSpc>
                <a:spcPct val="100000"/>
              </a:lnSpc>
            </a:pPr>
            <a:r>
              <a:rPr lang="en-US" altLang="zh-CN" sz="938" i="0" spc="0" dirty="0" smtClean="0">
                <a:ln w="0">
                  <a:noFill/>
                </a:ln>
                <a:solidFill>
                  <a:srgbClr val="484848">
                    <a:alpha val="100000"/>
                  </a:srgbClr>
                </a:solidFill>
                <a:latin typeface="Microsoft YaHei" pitchFamily="34" charset="-122"/>
                <a:ea typeface="Microsoft YaHei" pitchFamily="34" charset="-122"/>
              </a:rPr>
              <a:t>  On a certain day at a certain hour,  we will pull into the station. </a:t>
            </a:r>
            <a:endParaRPr lang="zh-CN" altLang="en-US" sz="938" i="0" spc="0" dirty="0">
              <a:ln w="0">
                <a:noFill/>
              </a:ln>
              <a:latin typeface="Microsoft YaHei" pitchFamily="34" charset="-122"/>
              <a:ea typeface="Microsoft YaHei" pitchFamily="34" charset="-122"/>
            </a:endParaRPr>
          </a:p>
        </p:txBody>
      </p:sp>
      <p:pic>
        <p:nvPicPr>
          <p:cNvPr id="7" name="null.png" descr="descr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319647" y="2480644"/>
            <a:ext cx="383792" cy="15700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2017/02/20/8b9079ee-53af-4f1e-b2e4-42c98a8555db@0e_0o_1l_543w.png.png" descr="descr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789635" y="1422618"/>
            <a:ext cx="2586670" cy="257693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428860" y="214296"/>
            <a:ext cx="2624138" cy="3174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  <a:scene3d>
              <a:camera prst="orthographicFront">
                <a:rot lat="0" lon="0" rev="0"/>
              </a:camera>
              <a:lightRig rig="threePt" dir="t"/>
            </a:scene3d>
          </a:bodyPr>
          <a:lstStyle/>
          <a:p>
            <a:pPr algn="ctr">
              <a:lnSpc>
                <a:spcPct val="100000"/>
              </a:lnSpc>
            </a:pPr>
            <a:r>
              <a:rPr lang="zh-CN" altLang="en-US" sz="2063" i="0" spc="0" dirty="0" smtClean="0">
                <a:ln w="0">
                  <a:noFill/>
                </a:ln>
                <a:latin typeface="Microsoft YaHei" pitchFamily="34" charset="-122"/>
                <a:ea typeface="Microsoft YaHei" pitchFamily="34" charset="-122"/>
              </a:rPr>
              <a:t>啥项目</a:t>
            </a:r>
            <a:endParaRPr lang="zh-CN" altLang="en-US" sz="2063" i="0" spc="0" dirty="0">
              <a:ln w="0">
                <a:noFill/>
              </a:ln>
              <a:latin typeface="Microsoft YaHei" pitchFamily="34" charset="-122"/>
              <a:ea typeface="Microsoft YaHei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571472" y="1057997"/>
            <a:ext cx="6447278" cy="258532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zh-CN" altLang="en-US" sz="5400" b="1" cap="all" spc="0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基于</a:t>
            </a:r>
            <a:endParaRPr lang="en-US" altLang="zh-CN" sz="5400" b="1" cap="all" spc="0" dirty="0" smtClean="0">
              <a:ln w="0"/>
              <a:gradFill flip="none">
                <a:gsLst>
                  <a:gs pos="0">
                    <a:schemeClr val="accent1">
                      <a:tint val="75000"/>
                      <a:shade val="75000"/>
                      <a:satMod val="170000"/>
                    </a:schemeClr>
                  </a:gs>
                  <a:gs pos="49000">
                    <a:schemeClr val="accent1">
                      <a:tint val="88000"/>
                      <a:shade val="65000"/>
                      <a:satMod val="172000"/>
                    </a:schemeClr>
                  </a:gs>
                  <a:gs pos="50000">
                    <a:schemeClr val="accent1">
                      <a:shade val="65000"/>
                      <a:satMod val="130000"/>
                    </a:schemeClr>
                  </a:gs>
                  <a:gs pos="92000">
                    <a:schemeClr val="accent1">
                      <a:shade val="50000"/>
                      <a:satMod val="120000"/>
                    </a:schemeClr>
                  </a:gs>
                  <a:gs pos="100000">
                    <a:schemeClr val="accent1">
                      <a:shade val="48000"/>
                      <a:satMod val="120000"/>
                    </a:schemeClr>
                  </a:gs>
                </a:gsLst>
                <a:lin ang="5400000"/>
              </a:gradFill>
              <a:effectLst>
                <a:reflection blurRad="12700" stA="50000" endPos="50000" dist="5000" dir="5400000" sy="-100000" rotWithShape="0"/>
              </a:effectLst>
            </a:endParaRPr>
          </a:p>
          <a:p>
            <a:pPr algn="ctr"/>
            <a:r>
              <a:rPr lang="en-US" altLang="zh-CN" sz="5400" b="1" cap="all" spc="0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web socket</a:t>
            </a:r>
            <a:r>
              <a:rPr lang="zh-CN" altLang="en-US" sz="5400" b="1" cap="all" spc="0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的</a:t>
            </a:r>
            <a:endParaRPr lang="en-US" altLang="zh-CN" sz="5400" b="1" cap="all" spc="0" dirty="0" smtClean="0">
              <a:ln w="0"/>
              <a:gradFill flip="none">
                <a:gsLst>
                  <a:gs pos="0">
                    <a:schemeClr val="accent1">
                      <a:tint val="75000"/>
                      <a:shade val="75000"/>
                      <a:satMod val="170000"/>
                    </a:schemeClr>
                  </a:gs>
                  <a:gs pos="49000">
                    <a:schemeClr val="accent1">
                      <a:tint val="88000"/>
                      <a:shade val="65000"/>
                      <a:satMod val="172000"/>
                    </a:schemeClr>
                  </a:gs>
                  <a:gs pos="50000">
                    <a:schemeClr val="accent1">
                      <a:shade val="65000"/>
                      <a:satMod val="130000"/>
                    </a:schemeClr>
                  </a:gs>
                  <a:gs pos="92000">
                    <a:schemeClr val="accent1">
                      <a:shade val="50000"/>
                      <a:satMod val="120000"/>
                    </a:schemeClr>
                  </a:gs>
                  <a:gs pos="100000">
                    <a:schemeClr val="accent1">
                      <a:shade val="48000"/>
                      <a:satMod val="120000"/>
                    </a:schemeClr>
                  </a:gs>
                </a:gsLst>
                <a:lin ang="5400000"/>
              </a:gradFill>
              <a:effectLst>
                <a:reflection blurRad="12700" stA="50000" endPos="50000" dist="5000" dir="5400000" sy="-100000" rotWithShape="0"/>
              </a:effectLst>
            </a:endParaRPr>
          </a:p>
          <a:p>
            <a:pPr algn="ctr"/>
            <a:r>
              <a:rPr lang="en-US" altLang="zh-CN" sz="5400" b="1" cap="all" spc="0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android</a:t>
            </a:r>
            <a:r>
              <a:rPr lang="zh-CN" altLang="en-US" sz="5400" b="1" cap="all" spc="0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端聊天软件</a:t>
            </a:r>
            <a:endParaRPr lang="zh-CN" altLang="en-US" sz="5400" b="1" cap="all" spc="0" dirty="0">
              <a:ln w="0"/>
              <a:gradFill flip="none">
                <a:gsLst>
                  <a:gs pos="0">
                    <a:schemeClr val="accent1">
                      <a:tint val="75000"/>
                      <a:shade val="75000"/>
                      <a:satMod val="170000"/>
                    </a:schemeClr>
                  </a:gs>
                  <a:gs pos="49000">
                    <a:schemeClr val="accent1">
                      <a:tint val="88000"/>
                      <a:shade val="65000"/>
                      <a:satMod val="172000"/>
                    </a:schemeClr>
                  </a:gs>
                  <a:gs pos="50000">
                    <a:schemeClr val="accent1">
                      <a:shade val="65000"/>
                      <a:satMod val="130000"/>
                    </a:schemeClr>
                  </a:gs>
                  <a:gs pos="92000">
                    <a:schemeClr val="accent1">
                      <a:shade val="50000"/>
                      <a:satMod val="120000"/>
                    </a:schemeClr>
                  </a:gs>
                  <a:gs pos="100000">
                    <a:schemeClr val="accent1">
                      <a:shade val="48000"/>
                      <a:satMod val="120000"/>
                    </a:schemeClr>
                  </a:gs>
                </a:gsLst>
                <a:lin ang="5400000"/>
              </a:gradFill>
              <a:effectLst>
                <a:reflection blurRad="12700" stA="50000" endPos="50000" dist="5000" dir="5400000" sy="-100000" rotWithShape="0"/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Suen\Pictures\Saved Pictures\timg (1)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34" y="822302"/>
            <a:ext cx="7405531" cy="4321198"/>
          </a:xfrm>
          <a:prstGeom prst="rect">
            <a:avLst/>
          </a:prstGeom>
          <a:noFill/>
        </p:spPr>
      </p:pic>
      <p:pic>
        <p:nvPicPr>
          <p:cNvPr id="2" name="2017/02/20/8b9079ee-53af-4f1e-b2e4-42c98a8555db@0e_0o_1l_543w.png.png" descr="descr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789635" y="1422618"/>
            <a:ext cx="2586670" cy="257693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428860" y="214296"/>
            <a:ext cx="2624138" cy="3174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  <a:scene3d>
              <a:camera prst="orthographicFront">
                <a:rot lat="0" lon="0" rev="0"/>
              </a:camera>
              <a:lightRig rig="threePt" dir="t"/>
            </a:scene3d>
          </a:bodyPr>
          <a:lstStyle/>
          <a:p>
            <a:pPr algn="ctr">
              <a:lnSpc>
                <a:spcPct val="100000"/>
              </a:lnSpc>
            </a:pPr>
            <a:r>
              <a:rPr lang="zh-CN" altLang="en-US" sz="2063" i="0" spc="0" dirty="0" smtClean="0">
                <a:ln w="0">
                  <a:noFill/>
                </a:ln>
                <a:latin typeface="Microsoft YaHei" pitchFamily="34" charset="-122"/>
                <a:ea typeface="Microsoft YaHei" pitchFamily="34" charset="-122"/>
              </a:rPr>
              <a:t>啥项目</a:t>
            </a:r>
            <a:endParaRPr lang="zh-CN" altLang="en-US" sz="2063" i="0" spc="0" dirty="0">
              <a:ln w="0">
                <a:noFill/>
              </a:ln>
              <a:latin typeface="Microsoft YaHei" pitchFamily="34" charset="-122"/>
              <a:ea typeface="Microsoft YaHei" pitchFamily="34" charset="-122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1142976" y="1071552"/>
            <a:ext cx="857256" cy="214314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071538" y="1000114"/>
            <a:ext cx="9286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黑体" pitchFamily="49" charset="-122"/>
                <a:ea typeface="黑体" pitchFamily="49" charset="-122"/>
              </a:rPr>
              <a:t>客户端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2017/02/20/8b9079ee-53af-4f1e-b2e4-42c98a8555db@0e_0o_1l_543w.png.png" descr="descr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789635" y="1422618"/>
            <a:ext cx="2586670" cy="257693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259856" y="555842"/>
            <a:ext cx="2624138" cy="3174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  <a:scene3d>
              <a:camera prst="orthographicFront">
                <a:rot lat="0" lon="0" rev="0"/>
              </a:camera>
              <a:lightRig rig="threePt" dir="t"/>
            </a:scene3d>
          </a:bodyPr>
          <a:lstStyle/>
          <a:p>
            <a:pPr algn="ctr">
              <a:lnSpc>
                <a:spcPct val="100000"/>
              </a:lnSpc>
            </a:pPr>
            <a:r>
              <a:rPr lang="zh-CN" altLang="en-US" sz="2063" dirty="0">
                <a:ln w="0">
                  <a:noFill/>
                </a:ln>
                <a:solidFill>
                  <a:srgbClr val="484848">
                    <a:alpha val="100000"/>
                  </a:srgbClr>
                </a:solidFill>
                <a:latin typeface="Microsoft YaHei" pitchFamily="34" charset="-122"/>
                <a:ea typeface="Microsoft YaHei" pitchFamily="34" charset="-122"/>
              </a:rPr>
              <a:t>啥技术</a:t>
            </a:r>
            <a:endParaRPr lang="zh-CN" altLang="en-US" sz="2063" i="0" spc="0" dirty="0">
              <a:ln w="0">
                <a:noFill/>
              </a:ln>
              <a:latin typeface="Microsoft YaHei" pitchFamily="34" charset="-122"/>
              <a:ea typeface="Microsoft YaHei" pitchFamily="34" charset="-122"/>
            </a:endParaRPr>
          </a:p>
        </p:txBody>
      </p:sp>
      <p:pic>
        <p:nvPicPr>
          <p:cNvPr id="4" name="null.png" descr="descr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204098" y="1198065"/>
            <a:ext cx="236700" cy="236700"/>
          </a:xfrm>
          <a:prstGeom prst="rect">
            <a:avLst/>
          </a:prstGeom>
        </p:spPr>
      </p:pic>
      <p:pic>
        <p:nvPicPr>
          <p:cNvPr id="6" name="null.png" descr="descr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929190" y="2214560"/>
            <a:ext cx="236700" cy="236700"/>
          </a:xfrm>
          <a:prstGeom prst="rect">
            <a:avLst/>
          </a:prstGeom>
        </p:spPr>
      </p:pic>
      <p:pic>
        <p:nvPicPr>
          <p:cNvPr id="8" name="null.png" descr="descr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928794" y="3214692"/>
            <a:ext cx="236700" cy="2367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000114"/>
            <a:ext cx="10077450" cy="3441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" name="2017/02/20/8b9079ee-53af-4f1e-b2e4-42c98a8555db@0e_0o_1l_543w.png.png" descr="descr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961622" y="-1450938"/>
            <a:ext cx="2586670" cy="25769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809625"/>
            <a:ext cx="10013950" cy="3524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" name="2017/02/20/8b9079ee-53af-4f1e-b2e4-42c98a8555db@0e_0o_1l_543w.png.png" descr="descr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961622" y="-1450938"/>
            <a:ext cx="2586670" cy="25769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2017/02/20/8b9079ee-53af-4f1e-b2e4-42c98a8555db@0e_0o_1l_543w.png.png" descr="descr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961622" y="-1450938"/>
            <a:ext cx="2586670" cy="257693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71472" y="1000114"/>
            <a:ext cx="421484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楷体" pitchFamily="49" charset="-122"/>
                <a:ea typeface="楷体" pitchFamily="49" charset="-122"/>
              </a:rPr>
              <a:t>WebSocket</a:t>
            </a:r>
            <a:r>
              <a:rPr lang="zh-CN" altLang="en-US" dirty="0">
                <a:latin typeface="楷体" pitchFamily="49" charset="-122"/>
                <a:ea typeface="楷体" pitchFamily="49" charset="-122"/>
              </a:rPr>
              <a:t>的</a:t>
            </a:r>
            <a:r>
              <a:rPr lang="en-US" dirty="0" err="1">
                <a:latin typeface="楷体" pitchFamily="49" charset="-122"/>
                <a:ea typeface="楷体" pitchFamily="49" charset="-122"/>
              </a:rPr>
              <a:t>onopen</a:t>
            </a:r>
            <a:r>
              <a:rPr lang="zh-CN" altLang="en-US" dirty="0" smtClean="0">
                <a:latin typeface="楷体" pitchFamily="49" charset="-122"/>
                <a:ea typeface="楷体" pitchFamily="49" charset="-122"/>
              </a:rPr>
              <a:t>事件</a:t>
            </a:r>
            <a:endParaRPr lang="en-US" altLang="zh-CN" dirty="0" smtClean="0">
              <a:latin typeface="楷体" pitchFamily="49" charset="-122"/>
              <a:ea typeface="楷体" pitchFamily="49" charset="-122"/>
            </a:endParaRPr>
          </a:p>
          <a:p>
            <a:endParaRPr lang="zh-CN" altLang="en-US" dirty="0">
              <a:latin typeface="楷体" pitchFamily="49" charset="-122"/>
              <a:ea typeface="楷体" pitchFamily="49" charset="-122"/>
            </a:endParaRPr>
          </a:p>
          <a:p>
            <a:r>
              <a:rPr lang="zh-CN" altLang="en-US" dirty="0">
                <a:latin typeface="楷体" pitchFamily="49" charset="-122"/>
                <a:ea typeface="楷体" pitchFamily="49" charset="-122"/>
              </a:rPr>
              <a:t>通过</a:t>
            </a:r>
            <a:r>
              <a:rPr lang="en-US" altLang="zh-CN" dirty="0" err="1">
                <a:latin typeface="楷体" pitchFamily="49" charset="-122"/>
                <a:ea typeface="楷体" pitchFamily="49" charset="-122"/>
              </a:rPr>
              <a:t>WebSocket</a:t>
            </a:r>
            <a:r>
              <a:rPr lang="zh-CN" altLang="en-US" dirty="0">
                <a:latin typeface="楷体" pitchFamily="49" charset="-122"/>
                <a:ea typeface="楷体" pitchFamily="49" charset="-122"/>
              </a:rPr>
              <a:t>向服务器发送</a:t>
            </a:r>
            <a:r>
              <a:rPr lang="zh-CN" altLang="en-US" dirty="0" smtClean="0">
                <a:latin typeface="楷体" pitchFamily="49" charset="-122"/>
                <a:ea typeface="楷体" pitchFamily="49" charset="-122"/>
              </a:rPr>
              <a:t>消息</a:t>
            </a:r>
            <a:endParaRPr lang="en-US" altLang="zh-CN" dirty="0" smtClean="0">
              <a:latin typeface="楷体" pitchFamily="49" charset="-122"/>
              <a:ea typeface="楷体" pitchFamily="49" charset="-122"/>
            </a:endParaRPr>
          </a:p>
          <a:p>
            <a:endParaRPr lang="zh-CN" altLang="en-US" dirty="0">
              <a:latin typeface="楷体" pitchFamily="49" charset="-122"/>
              <a:ea typeface="楷体" pitchFamily="49" charset="-122"/>
            </a:endParaRPr>
          </a:p>
          <a:p>
            <a:r>
              <a:rPr lang="zh-CN" altLang="en-US" dirty="0">
                <a:latin typeface="楷体" pitchFamily="49" charset="-122"/>
                <a:ea typeface="楷体" pitchFamily="49" charset="-122"/>
              </a:rPr>
              <a:t>获取好友列表</a:t>
            </a:r>
          </a:p>
          <a:p>
            <a:endParaRPr lang="en-US" altLang="zh-CN" dirty="0" smtClean="0">
              <a:latin typeface="楷体" pitchFamily="49" charset="-122"/>
              <a:ea typeface="楷体" pitchFamily="49" charset="-122"/>
            </a:endParaRPr>
          </a:p>
          <a:p>
            <a:r>
              <a:rPr lang="zh-CN" altLang="en-US" dirty="0" smtClean="0">
                <a:latin typeface="楷体" pitchFamily="49" charset="-122"/>
                <a:ea typeface="楷体" pitchFamily="49" charset="-122"/>
              </a:rPr>
              <a:t>添加</a:t>
            </a:r>
            <a:r>
              <a:rPr lang="zh-CN" altLang="en-US" dirty="0">
                <a:latin typeface="楷体" pitchFamily="49" charset="-122"/>
                <a:ea typeface="楷体" pitchFamily="49" charset="-122"/>
              </a:rPr>
              <a:t>好友</a:t>
            </a:r>
          </a:p>
          <a:p>
            <a:endParaRPr lang="en-US" altLang="zh-CN" dirty="0" smtClean="0">
              <a:latin typeface="楷体" pitchFamily="49" charset="-122"/>
              <a:ea typeface="楷体" pitchFamily="49" charset="-122"/>
            </a:endParaRPr>
          </a:p>
          <a:p>
            <a:r>
              <a:rPr lang="zh-CN" altLang="en-US" dirty="0" smtClean="0">
                <a:latin typeface="楷体" pitchFamily="49" charset="-122"/>
                <a:ea typeface="楷体" pitchFamily="49" charset="-122"/>
              </a:rPr>
              <a:t>等等</a:t>
            </a:r>
            <a:r>
              <a:rPr lang="en-US" altLang="zh-CN" dirty="0" smtClean="0">
                <a:latin typeface="楷体" pitchFamily="49" charset="-122"/>
                <a:ea typeface="楷体" pitchFamily="49" charset="-122"/>
              </a:rPr>
              <a:t>…</a:t>
            </a:r>
            <a:endParaRPr lang="zh-CN" altLang="en-US" dirty="0">
              <a:latin typeface="楷体" pitchFamily="49" charset="-122"/>
              <a:ea typeface="楷体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2017/02/20/8b9079ee-53af-4f1e-b2e4-42c98a8555db@0e_0o_1l_543w.png.png" descr="descr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789635" y="1422618"/>
            <a:ext cx="2586670" cy="257693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259856" y="550112"/>
            <a:ext cx="2624138" cy="3174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  <a:scene3d>
              <a:camera prst="orthographicFront">
                <a:rot lat="0" lon="0" rev="0"/>
              </a:camera>
              <a:lightRig rig="threePt" dir="t"/>
            </a:scene3d>
          </a:bodyPr>
          <a:lstStyle/>
          <a:p>
            <a:pPr algn="ctr">
              <a:lnSpc>
                <a:spcPct val="100000"/>
              </a:lnSpc>
            </a:pPr>
            <a:r>
              <a:rPr lang="zh-CN" altLang="en-US" sz="2063" i="0" spc="0" dirty="0" smtClean="0">
                <a:ln w="0">
                  <a:noFill/>
                </a:ln>
                <a:latin typeface="Microsoft YaHei" pitchFamily="34" charset="-122"/>
                <a:ea typeface="Microsoft YaHei" pitchFamily="34" charset="-122"/>
              </a:rPr>
              <a:t>啥进度</a:t>
            </a:r>
            <a:endParaRPr lang="zh-CN" altLang="en-US" sz="2063" i="0" spc="0" dirty="0">
              <a:ln w="0">
                <a:noFill/>
              </a:ln>
              <a:latin typeface="Microsoft YaHei" pitchFamily="34" charset="-122"/>
              <a:ea typeface="Microsoft YaHei" pitchFamily="34" charset="-122"/>
            </a:endParaRPr>
          </a:p>
        </p:txBody>
      </p:sp>
      <p:pic>
        <p:nvPicPr>
          <p:cNvPr id="11" name="null.png" descr="descr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28662" y="2857502"/>
            <a:ext cx="2156903" cy="1769766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1571604" y="1571618"/>
            <a:ext cx="547425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en-US" altLang="zh-CN" sz="5400" b="1" cap="all" spc="0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Almost finished</a:t>
            </a:r>
            <a:endParaRPr lang="zh-CN" altLang="en-US" sz="5400" b="1" cap="all" spc="0" dirty="0">
              <a:ln w="0"/>
              <a:gradFill flip="none">
                <a:gsLst>
                  <a:gs pos="0">
                    <a:schemeClr val="accent1">
                      <a:tint val="75000"/>
                      <a:shade val="75000"/>
                      <a:satMod val="170000"/>
                    </a:schemeClr>
                  </a:gs>
                  <a:gs pos="49000">
                    <a:schemeClr val="accent1">
                      <a:tint val="88000"/>
                      <a:shade val="65000"/>
                      <a:satMod val="172000"/>
                    </a:schemeClr>
                  </a:gs>
                  <a:gs pos="50000">
                    <a:schemeClr val="accent1">
                      <a:shade val="65000"/>
                      <a:satMod val="130000"/>
                    </a:schemeClr>
                  </a:gs>
                  <a:gs pos="92000">
                    <a:schemeClr val="accent1">
                      <a:shade val="50000"/>
                      <a:satMod val="120000"/>
                    </a:schemeClr>
                  </a:gs>
                  <a:gs pos="100000">
                    <a:schemeClr val="accent1">
                      <a:shade val="48000"/>
                      <a:satMod val="120000"/>
                    </a:schemeClr>
                  </a:gs>
                </a:gsLst>
                <a:lin ang="5400000"/>
              </a:gradFill>
              <a:effectLst>
                <a:reflection blurRad="12700" stA="50000" endPos="50000" dist="5000" dir="5400000" sy="-100000" rotWithShape="0"/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2017/02/20/8b9079ee-53af-4f1e-b2e4-42c98a8555db@0e_0o_1l_400w.png.png" descr="descr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161550" y="4192277"/>
            <a:ext cx="1909633" cy="190244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273545" y="1475527"/>
            <a:ext cx="2624138" cy="3174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  <a:scene3d>
              <a:camera prst="orthographicFront">
                <a:rot lat="0" lon="0" rev="0"/>
              </a:camera>
              <a:lightRig rig="threePt" dir="t"/>
            </a:scene3d>
          </a:bodyPr>
          <a:lstStyle/>
          <a:p>
            <a:pPr algn="ctr">
              <a:lnSpc>
                <a:spcPct val="100000"/>
              </a:lnSpc>
            </a:pPr>
            <a:r>
              <a:rPr lang="zh-CN" altLang="en-US" sz="2063" dirty="0">
                <a:ln w="0">
                  <a:noFill/>
                </a:ln>
                <a:solidFill>
                  <a:srgbClr val="484848">
                    <a:alpha val="100000"/>
                  </a:srgbClr>
                </a:solidFill>
                <a:latin typeface="Microsoft YaHei" pitchFamily="34" charset="-122"/>
                <a:ea typeface="Microsoft YaHei" pitchFamily="34" charset="-122"/>
              </a:rPr>
              <a:t>成果展示</a:t>
            </a:r>
            <a:endParaRPr lang="zh-CN" altLang="en-US" sz="2063" i="0" spc="0" dirty="0">
              <a:ln w="0">
                <a:noFill/>
              </a:ln>
              <a:latin typeface="Microsoft YaHei" pitchFamily="34" charset="-122"/>
              <a:ea typeface="Microsoft YaHei" pitchFamily="34" charset="-122"/>
            </a:endParaRPr>
          </a:p>
        </p:txBody>
      </p:sp>
      <p:sp>
        <p:nvSpPr>
          <p:cNvPr id="6" name="TextBox 4"/>
          <p:cNvSpPr txBox="1"/>
          <p:nvPr/>
        </p:nvSpPr>
        <p:spPr>
          <a:xfrm>
            <a:off x="2039605" y="1188780"/>
            <a:ext cx="1928813" cy="94773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  <a:scene3d>
              <a:camera prst="orthographicFront">
                <a:rot lat="0" lon="0" rev="0"/>
              </a:camera>
              <a:lightRig rig="threePt" dir="t"/>
            </a:scene3d>
          </a:bodyPr>
          <a:lstStyle/>
          <a:p>
            <a:pPr algn="ctr">
              <a:lnSpc>
                <a:spcPct val="100000"/>
              </a:lnSpc>
            </a:pPr>
            <a:r>
              <a:rPr lang="en-US" altLang="zh-CN" sz="5625" i="0" spc="0" dirty="0" smtClean="0">
                <a:ln w="0">
                  <a:noFill/>
                </a:ln>
                <a:solidFill>
                  <a:srgbClr val="000000">
                    <a:alpha val="100000"/>
                  </a:srgbClr>
                </a:solidFill>
                <a:latin typeface="Allura" pitchFamily="34" charset="-122"/>
                <a:ea typeface="Allura" pitchFamily="34" charset="-122"/>
              </a:rPr>
              <a:t>03</a:t>
            </a:r>
            <a:endParaRPr lang="zh-CN" altLang="en-US" sz="5625" i="0" spc="0" dirty="0">
              <a:ln w="0">
                <a:noFill/>
              </a:ln>
              <a:latin typeface="Allura" pitchFamily="34" charset="-122"/>
              <a:ea typeface="Allura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2017/02/20/8b9079ee-53af-4f1e-b2e4-42c98a8555db@0e_0o_1l_543w.png.png" descr="descr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961622" y="-1450938"/>
            <a:ext cx="2586670" cy="2576935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653298" y="2110085"/>
            <a:ext cx="296748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zh-CN" altLang="en-US" sz="5400" b="1" cap="all" spc="0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一些截图</a:t>
            </a:r>
            <a:endParaRPr lang="zh-CN" altLang="en-US" sz="5400" b="1" cap="all" spc="0" dirty="0">
              <a:ln w="0"/>
              <a:gradFill flip="none">
                <a:gsLst>
                  <a:gs pos="0">
                    <a:schemeClr val="accent1">
                      <a:tint val="75000"/>
                      <a:shade val="75000"/>
                      <a:satMod val="170000"/>
                    </a:schemeClr>
                  </a:gs>
                  <a:gs pos="49000">
                    <a:schemeClr val="accent1">
                      <a:tint val="88000"/>
                      <a:shade val="65000"/>
                      <a:satMod val="172000"/>
                    </a:schemeClr>
                  </a:gs>
                  <a:gs pos="50000">
                    <a:schemeClr val="accent1">
                      <a:shade val="65000"/>
                      <a:satMod val="130000"/>
                    </a:schemeClr>
                  </a:gs>
                  <a:gs pos="92000">
                    <a:schemeClr val="accent1">
                      <a:shade val="50000"/>
                      <a:satMod val="120000"/>
                    </a:schemeClr>
                  </a:gs>
                  <a:gs pos="100000">
                    <a:schemeClr val="accent1">
                      <a:shade val="48000"/>
                      <a:satMod val="120000"/>
                    </a:schemeClr>
                  </a:gs>
                </a:gsLst>
                <a:lin ang="5400000"/>
              </a:gradFill>
              <a:effectLst>
                <a:reflection blurRad="12700" stA="50000" endPos="50000" dist="5000" dir="5400000" sy="-100000" rotWithShape="0"/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null.png" descr="descr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928926" y="1142990"/>
            <a:ext cx="3237781" cy="2917140"/>
          </a:xfrm>
          <a:prstGeom prst="rect">
            <a:avLst/>
          </a:prstGeom>
        </p:spPr>
      </p:pic>
      <p:pic>
        <p:nvPicPr>
          <p:cNvPr id="6" name="2017/02/20/8b9079ee-53af-4f1e-b2e4-42c98a8555db@0e_0o_1l_295w.png.png" descr="descr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558664" y="3324509"/>
            <a:ext cx="1409663" cy="140435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2017/02/20/8b9079ee-53af-4f1e-b2e4-42c98a8555db@0e_0o_1l_1057w.png.png" descr="descr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2684424" y="0"/>
            <a:ext cx="5038572" cy="501961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286116" y="1142990"/>
            <a:ext cx="2624138" cy="5524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  <a:scene3d>
              <a:camera prst="orthographicFront">
                <a:rot lat="0" lon="0" rev="0"/>
              </a:camera>
              <a:lightRig rig="threePt" dir="t"/>
            </a:scene3d>
          </a:bodyPr>
          <a:lstStyle/>
          <a:p>
            <a:pPr algn="ctr">
              <a:lnSpc>
                <a:spcPct val="100000"/>
              </a:lnSpc>
            </a:pPr>
            <a:r>
              <a:rPr lang="en-US" altLang="zh-CN" sz="3067" i="0" spc="0" dirty="0" smtClean="0">
                <a:ln w="0">
                  <a:noFill/>
                </a:ln>
                <a:solidFill>
                  <a:srgbClr val="484848">
                    <a:alpha val="100000"/>
                  </a:srgbClr>
                </a:solidFill>
                <a:latin typeface="Microsoft YaHei" pitchFamily="34" charset="-122"/>
                <a:ea typeface="Microsoft YaHei" pitchFamily="34" charset="-122"/>
              </a:rPr>
              <a:t>目录</a:t>
            </a:r>
            <a:endParaRPr lang="zh-CN" altLang="en-US" sz="3067" i="0" spc="0" dirty="0">
              <a:ln w="0">
                <a:noFill/>
              </a:ln>
              <a:latin typeface="Microsoft YaHei" pitchFamily="34" charset="-122"/>
              <a:ea typeface="Microsoft YaHei" pitchFamily="34" charset="-122"/>
            </a:endParaRPr>
          </a:p>
        </p:txBody>
      </p:sp>
      <p:sp>
        <p:nvSpPr>
          <p:cNvPr id="3" name="TextBox 4"/>
          <p:cNvSpPr txBox="1"/>
          <p:nvPr/>
        </p:nvSpPr>
        <p:spPr>
          <a:xfrm>
            <a:off x="4143372" y="1976999"/>
            <a:ext cx="2624138" cy="311623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  <a:scene3d>
              <a:camera prst="orthographicFront">
                <a:rot lat="0" lon="0" rev="0"/>
              </a:camera>
              <a:lightRig rig="threePt" dir="t"/>
            </a:scene3d>
          </a:bodyPr>
          <a:lstStyle/>
          <a:p>
            <a:pPr algn="ctr">
              <a:lnSpc>
                <a:spcPct val="100000"/>
              </a:lnSpc>
            </a:pPr>
            <a:r>
              <a:rPr lang="en-US" altLang="zh-CN" sz="2250" i="0" spc="0" dirty="0" err="1" smtClean="0">
                <a:ln w="0">
                  <a:noFill/>
                </a:ln>
                <a:solidFill>
                  <a:srgbClr val="484848">
                    <a:alpha val="100000"/>
                  </a:srgbClr>
                </a:solidFill>
                <a:latin typeface="Microsoft YaHei" pitchFamily="34" charset="-122"/>
                <a:ea typeface="Microsoft YaHei" pitchFamily="34" charset="-122"/>
              </a:rPr>
              <a:t>团队介绍</a:t>
            </a:r>
            <a:endParaRPr lang="en-US" altLang="zh-CN" sz="2250" i="0" spc="0" dirty="0" smtClean="0">
              <a:ln w="0">
                <a:noFill/>
              </a:ln>
              <a:solidFill>
                <a:srgbClr val="484848">
                  <a:alpha val="100000"/>
                </a:srgbClr>
              </a:solidFill>
              <a:latin typeface="Microsoft YaHei" pitchFamily="34" charset="-122"/>
              <a:ea typeface="Microsoft YaHei" pitchFamily="34" charset="-122"/>
            </a:endParaRPr>
          </a:p>
          <a:p>
            <a:pPr algn="ctr">
              <a:lnSpc>
                <a:spcPct val="100000"/>
              </a:lnSpc>
            </a:pPr>
            <a:endParaRPr lang="en-US" altLang="zh-CN" sz="2250" i="0" spc="0" dirty="0" smtClean="0">
              <a:ln w="0">
                <a:noFill/>
              </a:ln>
              <a:solidFill>
                <a:srgbClr val="484848">
                  <a:alpha val="100000"/>
                </a:srgbClr>
              </a:solidFill>
              <a:latin typeface="Microsoft YaHei" pitchFamily="34" charset="-122"/>
              <a:ea typeface="Microsoft YaHei" pitchFamily="34" charset="-122"/>
            </a:endParaRPr>
          </a:p>
          <a:p>
            <a:pPr algn="ctr"/>
            <a:r>
              <a:rPr lang="en-US" altLang="zh-CN" sz="2250" i="0" spc="0" dirty="0" err="1" smtClean="0">
                <a:ln w="0">
                  <a:noFill/>
                </a:ln>
                <a:solidFill>
                  <a:srgbClr val="484848">
                    <a:alpha val="100000"/>
                  </a:srgbClr>
                </a:solidFill>
                <a:latin typeface="Microsoft YaHei" pitchFamily="34" charset="-122"/>
                <a:ea typeface="Microsoft YaHei" pitchFamily="34" charset="-122"/>
              </a:rPr>
              <a:t>项目基本情况</a:t>
            </a:r>
            <a:endParaRPr lang="en-US" altLang="zh-CN" sz="2250" i="0" spc="0" dirty="0" smtClean="0">
              <a:ln w="0">
                <a:noFill/>
              </a:ln>
              <a:solidFill>
                <a:srgbClr val="484848">
                  <a:alpha val="100000"/>
                </a:srgbClr>
              </a:solidFill>
              <a:latin typeface="Microsoft YaHei" pitchFamily="34" charset="-122"/>
              <a:ea typeface="Microsoft YaHei" pitchFamily="34" charset="-122"/>
            </a:endParaRPr>
          </a:p>
          <a:p>
            <a:pPr algn="ctr"/>
            <a:endParaRPr lang="en-US" altLang="zh-CN" sz="2250" i="0" spc="0" dirty="0" smtClean="0">
              <a:ln w="0">
                <a:noFill/>
              </a:ln>
              <a:solidFill>
                <a:srgbClr val="484848">
                  <a:alpha val="100000"/>
                </a:srgbClr>
              </a:solidFill>
              <a:latin typeface="Microsoft YaHei" pitchFamily="34" charset="-122"/>
              <a:ea typeface="Microsoft YaHei" pitchFamily="34" charset="-122"/>
            </a:endParaRPr>
          </a:p>
          <a:p>
            <a:pPr algn="ctr"/>
            <a:r>
              <a:rPr lang="en-US" altLang="zh-CN" sz="2250" i="0" spc="0" dirty="0" err="1" smtClean="0">
                <a:ln w="0">
                  <a:noFill/>
                </a:ln>
                <a:solidFill>
                  <a:srgbClr val="484848">
                    <a:alpha val="100000"/>
                  </a:srgbClr>
                </a:solidFill>
                <a:latin typeface="Microsoft YaHei" pitchFamily="34" charset="-122"/>
                <a:ea typeface="Microsoft YaHei" pitchFamily="34" charset="-122"/>
              </a:rPr>
              <a:t>成果展示</a:t>
            </a:r>
            <a:endParaRPr lang="en-US" altLang="zh-CN" sz="2250" i="0" spc="0" dirty="0" smtClean="0">
              <a:ln w="0">
                <a:noFill/>
              </a:ln>
              <a:solidFill>
                <a:srgbClr val="484848">
                  <a:alpha val="100000"/>
                </a:srgbClr>
              </a:solidFill>
              <a:latin typeface="Microsoft YaHei" pitchFamily="34" charset="-122"/>
              <a:ea typeface="Microsoft YaHei" pitchFamily="34" charset="-122"/>
            </a:endParaRPr>
          </a:p>
          <a:p>
            <a:pPr algn="ctr"/>
            <a:endParaRPr lang="en-US" altLang="zh-CN" sz="2250" dirty="0">
              <a:ln w="0">
                <a:noFill/>
              </a:ln>
              <a:solidFill>
                <a:srgbClr val="484848">
                  <a:alpha val="100000"/>
                </a:srgbClr>
              </a:solidFill>
              <a:latin typeface="Microsoft YaHei" pitchFamily="34" charset="-122"/>
              <a:ea typeface="Microsoft YaHei" pitchFamily="34" charset="-122"/>
            </a:endParaRPr>
          </a:p>
          <a:p>
            <a:pPr algn="ctr"/>
            <a:r>
              <a:rPr lang="en-US" altLang="zh-CN" sz="2250" i="0" spc="0" dirty="0" smtClean="0">
                <a:ln w="0">
                  <a:noFill/>
                </a:ln>
                <a:solidFill>
                  <a:srgbClr val="484848">
                    <a:alpha val="100000"/>
                  </a:srgbClr>
                </a:solidFill>
                <a:latin typeface="Microsoft YaHei" pitchFamily="34" charset="-122"/>
                <a:ea typeface="Microsoft YaHei" pitchFamily="34" charset="-122"/>
              </a:rPr>
              <a:t>Q&amp;A</a:t>
            </a:r>
            <a:endParaRPr lang="zh-CN" altLang="en-US" sz="2250" i="0" spc="0" dirty="0" smtClean="0">
              <a:ln w="0">
                <a:noFill/>
              </a:ln>
              <a:latin typeface="Microsoft YaHei" pitchFamily="34" charset="-122"/>
              <a:ea typeface="Microsoft YaHei" pitchFamily="34" charset="-122"/>
            </a:endParaRPr>
          </a:p>
          <a:p>
            <a:pPr algn="ctr"/>
            <a:endParaRPr lang="zh-CN" altLang="en-US" sz="2250" i="0" spc="0" dirty="0" smtClean="0">
              <a:ln w="0">
                <a:noFill/>
              </a:ln>
              <a:latin typeface="Microsoft YaHei" pitchFamily="34" charset="-122"/>
              <a:ea typeface="Microsoft YaHei" pitchFamily="34" charset="-122"/>
            </a:endParaRPr>
          </a:p>
          <a:p>
            <a:pPr algn="ctr">
              <a:lnSpc>
                <a:spcPct val="100000"/>
              </a:lnSpc>
            </a:pPr>
            <a:endParaRPr lang="zh-CN" altLang="en-US" sz="2250" i="0" spc="0" dirty="0">
              <a:ln w="0">
                <a:noFill/>
              </a:ln>
              <a:latin typeface="Microsoft YaHei" pitchFamily="34" charset="-122"/>
              <a:ea typeface="Microsoft YaHei" pitchFamily="34" charset="-122"/>
            </a:endParaRPr>
          </a:p>
        </p:txBody>
      </p:sp>
      <p:sp>
        <p:nvSpPr>
          <p:cNvPr id="7" name="TextBox 4"/>
          <p:cNvSpPr txBox="1"/>
          <p:nvPr/>
        </p:nvSpPr>
        <p:spPr>
          <a:xfrm>
            <a:off x="3357554" y="2000246"/>
            <a:ext cx="595313" cy="24237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  <a:scene3d>
              <a:camera prst="orthographicFront">
                <a:rot lat="0" lon="0" rev="0"/>
              </a:camera>
              <a:lightRig rig="threePt" dir="t"/>
            </a:scene3d>
          </a:bodyPr>
          <a:lstStyle/>
          <a:p>
            <a:pPr algn="ctr">
              <a:lnSpc>
                <a:spcPct val="100000"/>
              </a:lnSpc>
            </a:pPr>
            <a:r>
              <a:rPr lang="en-US" altLang="zh-CN" sz="2250" i="0" spc="0" dirty="0" smtClean="0">
                <a:ln w="0">
                  <a:noFill/>
                </a:ln>
                <a:solidFill>
                  <a:srgbClr val="000000">
                    <a:alpha val="100000"/>
                  </a:srgbClr>
                </a:solidFill>
                <a:latin typeface="Allura" pitchFamily="34" charset="-122"/>
                <a:ea typeface="Allura" pitchFamily="34" charset="-122"/>
              </a:rPr>
              <a:t>01</a:t>
            </a:r>
          </a:p>
          <a:p>
            <a:pPr algn="ctr">
              <a:lnSpc>
                <a:spcPct val="100000"/>
              </a:lnSpc>
            </a:pPr>
            <a:endParaRPr lang="en-US" altLang="zh-CN" sz="2250" i="0" spc="0" dirty="0" smtClean="0">
              <a:ln w="0">
                <a:noFill/>
              </a:ln>
              <a:solidFill>
                <a:srgbClr val="000000">
                  <a:alpha val="100000"/>
                </a:srgbClr>
              </a:solidFill>
              <a:latin typeface="Allura" pitchFamily="34" charset="-122"/>
              <a:ea typeface="Allura" pitchFamily="34" charset="-122"/>
            </a:endParaRPr>
          </a:p>
          <a:p>
            <a:pPr algn="ctr">
              <a:lnSpc>
                <a:spcPct val="100000"/>
              </a:lnSpc>
            </a:pPr>
            <a:r>
              <a:rPr lang="en-US" altLang="zh-CN" sz="2250" dirty="0" smtClean="0">
                <a:ln w="0">
                  <a:noFill/>
                </a:ln>
                <a:solidFill>
                  <a:srgbClr val="000000">
                    <a:alpha val="100000"/>
                  </a:srgbClr>
                </a:solidFill>
                <a:latin typeface="Allura" pitchFamily="34" charset="-122"/>
                <a:ea typeface="Allura" pitchFamily="34" charset="-122"/>
              </a:rPr>
              <a:t>02</a:t>
            </a:r>
          </a:p>
          <a:p>
            <a:pPr algn="ctr">
              <a:lnSpc>
                <a:spcPct val="100000"/>
              </a:lnSpc>
            </a:pPr>
            <a:endParaRPr lang="en-US" altLang="zh-CN" sz="2250" dirty="0" smtClean="0">
              <a:ln w="0">
                <a:noFill/>
              </a:ln>
              <a:solidFill>
                <a:srgbClr val="000000">
                  <a:alpha val="100000"/>
                </a:srgbClr>
              </a:solidFill>
              <a:latin typeface="Allura" pitchFamily="34" charset="-122"/>
              <a:ea typeface="Allura" pitchFamily="34" charset="-122"/>
            </a:endParaRPr>
          </a:p>
          <a:p>
            <a:pPr algn="ctr">
              <a:lnSpc>
                <a:spcPct val="100000"/>
              </a:lnSpc>
            </a:pPr>
            <a:r>
              <a:rPr lang="en-US" altLang="zh-CN" sz="2250" i="0" spc="0" dirty="0" smtClean="0">
                <a:ln w="0">
                  <a:noFill/>
                </a:ln>
                <a:solidFill>
                  <a:srgbClr val="000000">
                    <a:alpha val="100000"/>
                  </a:srgbClr>
                </a:solidFill>
                <a:latin typeface="Allura" pitchFamily="34" charset="-122"/>
                <a:ea typeface="Allura" pitchFamily="34" charset="-122"/>
              </a:rPr>
              <a:t>03</a:t>
            </a:r>
          </a:p>
          <a:p>
            <a:pPr algn="ctr">
              <a:lnSpc>
                <a:spcPct val="100000"/>
              </a:lnSpc>
            </a:pPr>
            <a:endParaRPr lang="en-US" altLang="zh-CN" sz="2250" i="0" spc="0" dirty="0" smtClean="0">
              <a:ln w="0">
                <a:noFill/>
              </a:ln>
              <a:solidFill>
                <a:srgbClr val="000000">
                  <a:alpha val="100000"/>
                </a:srgbClr>
              </a:solidFill>
              <a:latin typeface="Allura" pitchFamily="34" charset="-122"/>
              <a:ea typeface="Allura" pitchFamily="34" charset="-122"/>
            </a:endParaRPr>
          </a:p>
          <a:p>
            <a:pPr algn="ctr">
              <a:lnSpc>
                <a:spcPct val="100000"/>
              </a:lnSpc>
            </a:pPr>
            <a:r>
              <a:rPr lang="en-US" altLang="zh-CN" sz="2250" dirty="0" smtClean="0">
                <a:ln w="0">
                  <a:noFill/>
                </a:ln>
                <a:solidFill>
                  <a:srgbClr val="000000">
                    <a:alpha val="100000"/>
                  </a:srgbClr>
                </a:solidFill>
                <a:latin typeface="Allura" pitchFamily="34" charset="-122"/>
                <a:ea typeface="Allura" pitchFamily="34" charset="-122"/>
              </a:rPr>
              <a:t>04</a:t>
            </a:r>
            <a:endParaRPr lang="zh-CN" altLang="en-US" sz="2250" i="0" spc="0" dirty="0">
              <a:ln w="0">
                <a:noFill/>
              </a:ln>
              <a:latin typeface="Allura" pitchFamily="34" charset="-122"/>
              <a:ea typeface="Allura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2017/02/20/8b9079ee-53af-4f1e-b2e4-42c98a8555db@0e_0o_1l_543w.png.png" descr="descr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961622" y="-1450938"/>
            <a:ext cx="2586670" cy="2576935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653298" y="2110085"/>
            <a:ext cx="505459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zh-CN" altLang="en-US" sz="5400" b="1" cap="all" spc="0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以及，一段视频</a:t>
            </a:r>
            <a:endParaRPr lang="zh-CN" altLang="en-US" sz="5400" b="1" cap="all" spc="0" dirty="0">
              <a:ln w="0"/>
              <a:gradFill flip="none">
                <a:gsLst>
                  <a:gs pos="0">
                    <a:schemeClr val="accent1">
                      <a:tint val="75000"/>
                      <a:shade val="75000"/>
                      <a:satMod val="170000"/>
                    </a:schemeClr>
                  </a:gs>
                  <a:gs pos="49000">
                    <a:schemeClr val="accent1">
                      <a:tint val="88000"/>
                      <a:shade val="65000"/>
                      <a:satMod val="172000"/>
                    </a:schemeClr>
                  </a:gs>
                  <a:gs pos="50000">
                    <a:schemeClr val="accent1">
                      <a:shade val="65000"/>
                      <a:satMod val="130000"/>
                    </a:schemeClr>
                  </a:gs>
                  <a:gs pos="92000">
                    <a:schemeClr val="accent1">
                      <a:shade val="50000"/>
                      <a:satMod val="120000"/>
                    </a:schemeClr>
                  </a:gs>
                  <a:gs pos="100000">
                    <a:schemeClr val="accent1">
                      <a:shade val="48000"/>
                      <a:satMod val="120000"/>
                    </a:schemeClr>
                  </a:gs>
                </a:gsLst>
                <a:lin ang="5400000"/>
              </a:gradFill>
              <a:effectLst>
                <a:reflection blurRad="12700" stA="50000" endPos="50000" dist="5000" dir="5400000" sy="-100000" rotWithShape="0"/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2017/02/20/8b9079ee-53af-4f1e-b2e4-42c98a8555db@0e_0o_1l_543w.png.png" descr="descr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715140" y="-142894"/>
            <a:ext cx="2586670" cy="2576935"/>
          </a:xfrm>
          <a:prstGeom prst="rect">
            <a:avLst/>
          </a:prstGeom>
        </p:spPr>
      </p:pic>
      <p:pic>
        <p:nvPicPr>
          <p:cNvPr id="4" name="演示.mov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6858016" cy="514351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2017/02/20/8b9079ee-53af-4f1e-b2e4-42c98a8555db@0e_0o_1l_400w.png.png" descr="descr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161550" y="4192277"/>
            <a:ext cx="1909633" cy="190244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286116" y="1365329"/>
            <a:ext cx="2624138" cy="6349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  <a:scene3d>
              <a:camera prst="orthographicFront">
                <a:rot lat="0" lon="0" rev="0"/>
              </a:camera>
              <a:lightRig rig="threePt" dir="t"/>
            </a:scene3d>
          </a:bodyPr>
          <a:lstStyle/>
          <a:p>
            <a:pPr algn="ctr">
              <a:lnSpc>
                <a:spcPct val="100000"/>
              </a:lnSpc>
            </a:pPr>
            <a:r>
              <a:rPr lang="zh-CN" altLang="en-US" sz="2063" dirty="0" smtClean="0">
                <a:ln w="0">
                  <a:noFill/>
                </a:ln>
                <a:latin typeface="Microsoft YaHei" pitchFamily="34" charset="-122"/>
                <a:ea typeface="Microsoft YaHei" pitchFamily="34" charset="-122"/>
              </a:rPr>
              <a:t>根灵的</a:t>
            </a:r>
            <a:endParaRPr lang="en-US" altLang="zh-CN" sz="2063" dirty="0" smtClean="0">
              <a:ln w="0">
                <a:noFill/>
              </a:ln>
              <a:latin typeface="Microsoft YaHei" pitchFamily="34" charset="-122"/>
              <a:ea typeface="Microsoft YaHei" pitchFamily="34" charset="-122"/>
            </a:endParaRPr>
          </a:p>
          <a:p>
            <a:pPr algn="ctr">
              <a:lnSpc>
                <a:spcPct val="100000"/>
              </a:lnSpc>
            </a:pPr>
            <a:r>
              <a:rPr lang="zh-CN" altLang="en-US" sz="2063" dirty="0" smtClean="0">
                <a:ln w="0">
                  <a:noFill/>
                </a:ln>
                <a:latin typeface="Microsoft YaHei" pitchFamily="34" charset="-122"/>
                <a:ea typeface="Microsoft YaHei" pitchFamily="34" charset="-122"/>
              </a:rPr>
              <a:t>开发者课堂</a:t>
            </a:r>
            <a:endParaRPr lang="zh-CN" altLang="en-US" sz="2063" i="0" spc="0" dirty="0">
              <a:ln w="0">
                <a:noFill/>
              </a:ln>
              <a:latin typeface="Microsoft YaHei" pitchFamily="34" charset="-122"/>
              <a:ea typeface="Microsoft YaHei" pitchFamily="34" charset="-122"/>
            </a:endParaRPr>
          </a:p>
        </p:txBody>
      </p:sp>
      <p:sp>
        <p:nvSpPr>
          <p:cNvPr id="6" name="TextBox 4"/>
          <p:cNvSpPr txBox="1"/>
          <p:nvPr/>
        </p:nvSpPr>
        <p:spPr>
          <a:xfrm>
            <a:off x="2039605" y="1188780"/>
            <a:ext cx="1928813" cy="94773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  <a:scene3d>
              <a:camera prst="orthographicFront">
                <a:rot lat="0" lon="0" rev="0"/>
              </a:camera>
              <a:lightRig rig="threePt" dir="t"/>
            </a:scene3d>
          </a:bodyPr>
          <a:lstStyle/>
          <a:p>
            <a:pPr algn="ctr">
              <a:lnSpc>
                <a:spcPct val="100000"/>
              </a:lnSpc>
            </a:pPr>
            <a:r>
              <a:rPr lang="en-US" altLang="zh-CN" sz="5625" i="0" spc="0" dirty="0" smtClean="0">
                <a:ln w="0">
                  <a:noFill/>
                </a:ln>
                <a:solidFill>
                  <a:srgbClr val="000000">
                    <a:alpha val="100000"/>
                  </a:srgbClr>
                </a:solidFill>
                <a:latin typeface="Allura" pitchFamily="34" charset="-122"/>
                <a:ea typeface="Allura" pitchFamily="34" charset="-122"/>
              </a:rPr>
              <a:t>04</a:t>
            </a:r>
            <a:endParaRPr lang="zh-CN" altLang="en-US" sz="5625" i="0" spc="0" dirty="0">
              <a:ln w="0">
                <a:noFill/>
              </a:ln>
              <a:latin typeface="Allura" pitchFamily="34" charset="-122"/>
              <a:ea typeface="Allura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null.png" descr="descr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838473" y="1329112"/>
            <a:ext cx="3943724" cy="212081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259856" y="553932"/>
            <a:ext cx="2624138" cy="5524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  <a:scene3d>
              <a:camera prst="orthographicFront">
                <a:rot lat="0" lon="0" rev="0"/>
              </a:camera>
              <a:lightRig rig="threePt" dir="t"/>
            </a:scene3d>
          </a:bodyPr>
          <a:lstStyle/>
          <a:p>
            <a:pPr algn="ctr">
              <a:lnSpc>
                <a:spcPct val="100000"/>
              </a:lnSpc>
            </a:pPr>
            <a:r>
              <a:rPr lang="en-US" altLang="zh-CN" sz="2063" i="0" spc="0" dirty="0" smtClean="0">
                <a:ln w="0">
                  <a:noFill/>
                </a:ln>
                <a:solidFill>
                  <a:srgbClr val="484848">
                    <a:alpha val="100000"/>
                  </a:srgbClr>
                </a:solidFill>
                <a:latin typeface="Microsoft YaHei" pitchFamily="34" charset="-122"/>
                <a:ea typeface="Microsoft YaHei" pitchFamily="34" charset="-122"/>
              </a:rPr>
              <a:t>总结</a:t>
            </a:r>
            <a:endParaRPr lang="zh-CN" altLang="en-US" sz="2063" i="0" spc="0" dirty="0">
              <a:ln w="0">
                <a:noFill/>
              </a:ln>
              <a:latin typeface="Microsoft YaHei" pitchFamily="34" charset="-122"/>
              <a:ea typeface="Microsoft YaHei" pitchFamily="34" charset="-122"/>
            </a:endParaRPr>
          </a:p>
        </p:txBody>
      </p:sp>
      <p:sp>
        <p:nvSpPr>
          <p:cNvPr id="2" name="TextBox 4"/>
          <p:cNvSpPr txBox="1"/>
          <p:nvPr/>
        </p:nvSpPr>
        <p:spPr>
          <a:xfrm>
            <a:off x="3286116" y="1714494"/>
            <a:ext cx="2986088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  <a:scene3d>
              <a:camera prst="orthographicFront">
                <a:rot lat="0" lon="0" rev="0"/>
              </a:camera>
              <a:lightRig rig="threePt" dir="t"/>
            </a:scene3d>
          </a:bodyPr>
          <a:lstStyle/>
          <a:p>
            <a:pPr algn="ctr">
              <a:lnSpc>
                <a:spcPct val="100000"/>
              </a:lnSpc>
            </a:pPr>
            <a:r>
              <a:rPr lang="zh-CN" altLang="en-US" sz="3200" i="0" spc="0" dirty="0" smtClean="0">
                <a:ln w="0">
                  <a:noFill/>
                </a:ln>
                <a:latin typeface="Microsoft YaHei" pitchFamily="34" charset="-122"/>
                <a:ea typeface="Microsoft YaHei" pitchFamily="34" charset="-122"/>
              </a:rPr>
              <a:t>大家都很棒</a:t>
            </a:r>
            <a:endParaRPr lang="zh-CN" altLang="en-US" sz="3200" i="0" spc="0" dirty="0">
              <a:ln w="0">
                <a:noFill/>
              </a:ln>
              <a:latin typeface="Microsoft YaHei" pitchFamily="34" charset="-122"/>
              <a:ea typeface="Microsoft YaHei" pitchFamily="34" charset="-122"/>
            </a:endParaRPr>
          </a:p>
        </p:txBody>
      </p:sp>
      <p:sp>
        <p:nvSpPr>
          <p:cNvPr id="3" name="TextBox 4"/>
          <p:cNvSpPr txBox="1"/>
          <p:nvPr/>
        </p:nvSpPr>
        <p:spPr>
          <a:xfrm>
            <a:off x="3286116" y="2428874"/>
            <a:ext cx="2986088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  <a:scene3d>
              <a:camera prst="orthographicFront">
                <a:rot lat="0" lon="0" rev="0"/>
              </a:camera>
              <a:lightRig rig="threePt" dir="t"/>
            </a:scene3d>
          </a:bodyPr>
          <a:lstStyle/>
          <a:p>
            <a:pPr algn="ctr">
              <a:lnSpc>
                <a:spcPct val="100000"/>
              </a:lnSpc>
            </a:pPr>
            <a:r>
              <a:rPr lang="zh-CN" altLang="en-US" sz="3200" i="0" spc="0" dirty="0" smtClean="0">
                <a:ln w="0">
                  <a:noFill/>
                </a:ln>
                <a:latin typeface="Microsoft YaHei" pitchFamily="34" charset="-122"/>
                <a:ea typeface="Microsoft YaHei" pitchFamily="34" charset="-122"/>
              </a:rPr>
              <a:t>我们也很棒</a:t>
            </a:r>
            <a:endParaRPr lang="zh-CN" altLang="en-US" sz="3200" i="0" spc="0" dirty="0">
              <a:ln w="0">
                <a:noFill/>
              </a:ln>
              <a:latin typeface="Microsoft YaHei" pitchFamily="34" charset="-122"/>
              <a:ea typeface="Microsoft YaHei" pitchFamily="34" charset="-122"/>
            </a:endParaRPr>
          </a:p>
        </p:txBody>
      </p:sp>
      <p:pic>
        <p:nvPicPr>
          <p:cNvPr id="6" name="2017/02/20/8b9079ee-53af-4f1e-b2e4-42c98a8555db@0e_0o_1l_298w.png.png" descr="descr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971148" y="2682484"/>
            <a:ext cx="1422535" cy="1417182"/>
          </a:xfrm>
          <a:prstGeom prst="rect">
            <a:avLst/>
          </a:prstGeom>
        </p:spPr>
      </p:pic>
      <p:pic>
        <p:nvPicPr>
          <p:cNvPr id="7" name="2017/02/20/8b9079ee-53af-4f1e-b2e4-42c98a8555db@0e_0o_1l_150w.png.png" descr="descr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315798" y="972998"/>
            <a:ext cx="714915" cy="71222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2017/02/20/8b9079ee-53af-4f1e-b2e4-42c98a8555db@0e_0o_1l_736w.png.png" descr="descr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817286" y="885108"/>
            <a:ext cx="3509432" cy="349621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167430" y="2179713"/>
            <a:ext cx="2805113" cy="5905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  <a:scene3d>
              <a:camera prst="orthographicFront">
                <a:rot lat="0" lon="0" rev="0"/>
              </a:camera>
              <a:lightRig rig="threePt" dir="t"/>
            </a:scene3d>
          </a:bodyPr>
          <a:lstStyle/>
          <a:p>
            <a:pPr algn="ctr">
              <a:lnSpc>
                <a:spcPct val="100000"/>
              </a:lnSpc>
            </a:pPr>
            <a:r>
              <a:rPr lang="en-US" altLang="zh-CN" sz="3280" i="0" spc="0" dirty="0" smtClean="0">
                <a:ln w="0">
                  <a:noFill/>
                </a:ln>
                <a:solidFill>
                  <a:srgbClr val="484848">
                    <a:alpha val="100000"/>
                  </a:srgbClr>
                </a:solidFill>
                <a:latin typeface="Microsoft YaHei" pitchFamily="34" charset="-122"/>
                <a:ea typeface="Microsoft YaHei" pitchFamily="34" charset="-122"/>
              </a:rPr>
              <a:t>THANK YOU</a:t>
            </a:r>
            <a:endParaRPr lang="zh-CN" altLang="en-US" sz="3280" i="0" spc="0" dirty="0">
              <a:ln w="0">
                <a:noFill/>
              </a:ln>
              <a:latin typeface="Microsoft YaHei" pitchFamily="34" charset="-122"/>
              <a:ea typeface="Microsoft YaHei" pitchFamily="34" charset="-122"/>
            </a:endParaRPr>
          </a:p>
        </p:txBody>
      </p:sp>
      <p:sp>
        <p:nvSpPr>
          <p:cNvPr id="3" name="TextBox 4"/>
          <p:cNvSpPr txBox="1"/>
          <p:nvPr/>
        </p:nvSpPr>
        <p:spPr>
          <a:xfrm>
            <a:off x="3167430" y="2788168"/>
            <a:ext cx="2805113" cy="5905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  <a:scene3d>
              <a:camera prst="orthographicFront">
                <a:rot lat="0" lon="0" rev="0"/>
              </a:camera>
              <a:lightRig rig="threePt" dir="t"/>
            </a:scene3d>
          </a:bodyPr>
          <a:lstStyle/>
          <a:p>
            <a:pPr algn="ctr">
              <a:lnSpc>
                <a:spcPct val="100000"/>
              </a:lnSpc>
            </a:pPr>
            <a:r>
              <a:rPr lang="en-US" altLang="zh-CN" sz="1875" i="0" spc="0" dirty="0" smtClean="0">
                <a:ln w="0">
                  <a:noFill/>
                </a:ln>
                <a:solidFill>
                  <a:srgbClr val="484848">
                    <a:alpha val="100000"/>
                  </a:srgbClr>
                </a:solidFill>
                <a:latin typeface="Microsoft YaHei" pitchFamily="34" charset="-122"/>
                <a:ea typeface="Microsoft YaHei" pitchFamily="34" charset="-122"/>
              </a:rPr>
              <a:t>感谢您的聆听</a:t>
            </a:r>
            <a:endParaRPr lang="zh-CN" altLang="en-US" sz="1875" i="0" spc="0" dirty="0">
              <a:ln w="0">
                <a:noFill/>
              </a:ln>
              <a:latin typeface="Microsoft YaHei" pitchFamily="34" charset="-122"/>
              <a:ea typeface="Microsoft YaHei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2017/02/20/8b9079ee-53af-4f1e-b2e4-42c98a8555db@0e_0o_1l_400w.png.png" descr="descr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161550" y="4192277"/>
            <a:ext cx="1909633" cy="190244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273545" y="1475527"/>
            <a:ext cx="2624138" cy="5524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  <a:scene3d>
              <a:camera prst="orthographicFront">
                <a:rot lat="0" lon="0" rev="0"/>
              </a:camera>
              <a:lightRig rig="threePt" dir="t"/>
            </a:scene3d>
          </a:bodyPr>
          <a:lstStyle/>
          <a:p>
            <a:pPr algn="ctr">
              <a:lnSpc>
                <a:spcPct val="100000"/>
              </a:lnSpc>
            </a:pPr>
            <a:r>
              <a:rPr lang="en-US" altLang="zh-CN" sz="2063" i="0" spc="0" dirty="0" smtClean="0">
                <a:ln w="0">
                  <a:noFill/>
                </a:ln>
                <a:solidFill>
                  <a:srgbClr val="484848">
                    <a:alpha val="100000"/>
                  </a:srgbClr>
                </a:solidFill>
                <a:latin typeface="Microsoft YaHei" pitchFamily="34" charset="-122"/>
                <a:ea typeface="Microsoft YaHei" pitchFamily="34" charset="-122"/>
              </a:rPr>
              <a:t>团队基本情况</a:t>
            </a:r>
            <a:endParaRPr lang="zh-CN" altLang="en-US" sz="2063" i="0" spc="0" dirty="0">
              <a:ln w="0">
                <a:noFill/>
              </a:ln>
              <a:latin typeface="Microsoft YaHei" pitchFamily="34" charset="-122"/>
              <a:ea typeface="Microsoft YaHei" pitchFamily="34" charset="-122"/>
            </a:endParaRPr>
          </a:p>
        </p:txBody>
      </p:sp>
      <p:sp>
        <p:nvSpPr>
          <p:cNvPr id="3" name="TextBox 4"/>
          <p:cNvSpPr txBox="1"/>
          <p:nvPr/>
        </p:nvSpPr>
        <p:spPr>
          <a:xfrm>
            <a:off x="3214678" y="2214560"/>
            <a:ext cx="2624138" cy="12987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  <a:scene3d>
              <a:camera prst="orthographicFront">
                <a:rot lat="0" lon="0" rev="0"/>
              </a:camera>
              <a:lightRig rig="threePt" dir="t"/>
            </a:scene3d>
          </a:bodyPr>
          <a:lstStyle/>
          <a:p>
            <a:pPr algn="ctr">
              <a:lnSpc>
                <a:spcPct val="100000"/>
              </a:lnSpc>
            </a:pPr>
            <a:r>
              <a:rPr lang="en-US" altLang="zh-CN" sz="1688" i="0" spc="0" dirty="0" err="1" smtClean="0">
                <a:ln w="0">
                  <a:noFill/>
                </a:ln>
                <a:solidFill>
                  <a:srgbClr val="484848">
                    <a:alpha val="100000"/>
                  </a:srgbClr>
                </a:solidFill>
                <a:latin typeface="Microsoft YaHei" pitchFamily="34" charset="-122"/>
                <a:ea typeface="Microsoft YaHei" pitchFamily="34" charset="-122"/>
              </a:rPr>
              <a:t>都有谁</a:t>
            </a:r>
            <a:endParaRPr lang="en-US" altLang="zh-CN" sz="1688" i="0" spc="0" dirty="0" smtClean="0">
              <a:ln w="0">
                <a:noFill/>
              </a:ln>
              <a:solidFill>
                <a:srgbClr val="484848">
                  <a:alpha val="100000"/>
                </a:srgbClr>
              </a:solidFill>
              <a:latin typeface="Microsoft YaHei" pitchFamily="34" charset="-122"/>
              <a:ea typeface="Microsoft YaHei" pitchFamily="34" charset="-122"/>
            </a:endParaRPr>
          </a:p>
          <a:p>
            <a:pPr algn="ctr">
              <a:lnSpc>
                <a:spcPct val="100000"/>
              </a:lnSpc>
            </a:pPr>
            <a:endParaRPr lang="en-US" altLang="zh-CN" sz="1688" i="0" spc="0" dirty="0" smtClean="0">
              <a:ln w="0">
                <a:noFill/>
              </a:ln>
              <a:solidFill>
                <a:srgbClr val="484848">
                  <a:alpha val="100000"/>
                </a:srgbClr>
              </a:solidFill>
              <a:latin typeface="Microsoft YaHei" pitchFamily="34" charset="-122"/>
              <a:ea typeface="Microsoft YaHei" pitchFamily="34" charset="-122"/>
            </a:endParaRPr>
          </a:p>
          <a:p>
            <a:pPr algn="ctr">
              <a:lnSpc>
                <a:spcPct val="100000"/>
              </a:lnSpc>
            </a:pPr>
            <a:r>
              <a:rPr lang="zh-CN" altLang="en-US" sz="1688" i="0" spc="0" dirty="0" smtClean="0">
                <a:ln w="0">
                  <a:noFill/>
                </a:ln>
                <a:solidFill>
                  <a:srgbClr val="484848">
                    <a:alpha val="100000"/>
                  </a:srgbClr>
                </a:solidFill>
                <a:latin typeface="Microsoft YaHei" pitchFamily="34" charset="-122"/>
                <a:ea typeface="Microsoft YaHei" pitchFamily="34" charset="-122"/>
              </a:rPr>
              <a:t>都干啥</a:t>
            </a:r>
            <a:endParaRPr lang="en-US" altLang="zh-CN" sz="1688" i="0" spc="0" dirty="0" smtClean="0">
              <a:ln w="0">
                <a:noFill/>
              </a:ln>
              <a:solidFill>
                <a:srgbClr val="484848">
                  <a:alpha val="100000"/>
                </a:srgbClr>
              </a:solidFill>
              <a:latin typeface="Microsoft YaHei" pitchFamily="34" charset="-122"/>
              <a:ea typeface="Microsoft YaHei" pitchFamily="34" charset="-122"/>
            </a:endParaRPr>
          </a:p>
          <a:p>
            <a:pPr algn="ctr">
              <a:lnSpc>
                <a:spcPct val="100000"/>
              </a:lnSpc>
            </a:pPr>
            <a:endParaRPr lang="en-US" altLang="zh-CN" sz="1688" i="0" spc="0" dirty="0" smtClean="0">
              <a:ln w="0">
                <a:noFill/>
              </a:ln>
              <a:solidFill>
                <a:srgbClr val="484848">
                  <a:alpha val="100000"/>
                </a:srgbClr>
              </a:solidFill>
              <a:latin typeface="Microsoft YaHei" pitchFamily="34" charset="-122"/>
              <a:ea typeface="Microsoft YaHei" pitchFamily="34" charset="-122"/>
            </a:endParaRPr>
          </a:p>
          <a:p>
            <a:pPr algn="ctr">
              <a:lnSpc>
                <a:spcPct val="100000"/>
              </a:lnSpc>
            </a:pPr>
            <a:r>
              <a:rPr lang="zh-CN" altLang="en-US" sz="1688" i="0" spc="0" dirty="0" smtClean="0">
                <a:ln w="0">
                  <a:noFill/>
                </a:ln>
                <a:solidFill>
                  <a:srgbClr val="484848">
                    <a:alpha val="100000"/>
                  </a:srgbClr>
                </a:solidFill>
                <a:latin typeface="Microsoft YaHei" pitchFamily="34" charset="-122"/>
                <a:ea typeface="Microsoft YaHei" pitchFamily="34" charset="-122"/>
              </a:rPr>
              <a:t>都咋样</a:t>
            </a:r>
            <a:endParaRPr lang="zh-CN" altLang="en-US" sz="1688" i="0" spc="0" dirty="0">
              <a:ln w="0">
                <a:noFill/>
              </a:ln>
              <a:latin typeface="Microsoft YaHei" pitchFamily="34" charset="-122"/>
              <a:ea typeface="Microsoft YaHei" pitchFamily="34" charset="-122"/>
            </a:endParaRPr>
          </a:p>
        </p:txBody>
      </p:sp>
      <p:sp>
        <p:nvSpPr>
          <p:cNvPr id="7" name="TextBox 4"/>
          <p:cNvSpPr txBox="1"/>
          <p:nvPr/>
        </p:nvSpPr>
        <p:spPr>
          <a:xfrm>
            <a:off x="2039605" y="1188780"/>
            <a:ext cx="1928813" cy="94773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  <a:scene3d>
              <a:camera prst="orthographicFront">
                <a:rot lat="0" lon="0" rev="0"/>
              </a:camera>
              <a:lightRig rig="threePt" dir="t"/>
            </a:scene3d>
          </a:bodyPr>
          <a:lstStyle/>
          <a:p>
            <a:pPr algn="ctr">
              <a:lnSpc>
                <a:spcPct val="100000"/>
              </a:lnSpc>
            </a:pPr>
            <a:r>
              <a:rPr lang="en-US" altLang="zh-CN" sz="5625" i="0" spc="0" dirty="0" smtClean="0">
                <a:ln w="0">
                  <a:noFill/>
                </a:ln>
                <a:solidFill>
                  <a:srgbClr val="000000">
                    <a:alpha val="100000"/>
                  </a:srgbClr>
                </a:solidFill>
                <a:latin typeface="Allura" pitchFamily="34" charset="-122"/>
                <a:ea typeface="Allura" pitchFamily="34" charset="-122"/>
              </a:rPr>
              <a:t>01</a:t>
            </a:r>
            <a:endParaRPr lang="zh-CN" altLang="en-US" sz="5625" i="0" spc="0" dirty="0">
              <a:ln w="0">
                <a:noFill/>
              </a:ln>
              <a:latin typeface="Allura" pitchFamily="34" charset="-122"/>
              <a:ea typeface="Allura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2017/02/20/8b9079ee-53af-4f1e-b2e4-42c98a8555db@0e_0o_1l_736w.png.png" descr="descr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1087352" y="-1395226"/>
            <a:ext cx="3507062" cy="349385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259962" y="551090"/>
            <a:ext cx="2747963" cy="5429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  <a:scene3d>
              <a:camera prst="orthographicFront">
                <a:rot lat="0" lon="0" rev="0"/>
              </a:camera>
              <a:lightRig rig="threePt" dir="t"/>
            </a:scene3d>
          </a:bodyPr>
          <a:lstStyle/>
          <a:p>
            <a:pPr algn="ctr">
              <a:lnSpc>
                <a:spcPct val="100000"/>
              </a:lnSpc>
            </a:pPr>
            <a:r>
              <a:rPr lang="en-US" altLang="zh-CN" sz="2063" i="0" spc="0" dirty="0" smtClean="0">
                <a:ln w="0">
                  <a:noFill/>
                </a:ln>
                <a:solidFill>
                  <a:srgbClr val="484848">
                    <a:alpha val="100000"/>
                  </a:srgbClr>
                </a:solidFill>
                <a:latin typeface="Microsoft YaHei" pitchFamily="34" charset="-122"/>
                <a:ea typeface="Microsoft YaHei" pitchFamily="34" charset="-122"/>
              </a:rPr>
              <a:t>都有谁</a:t>
            </a:r>
            <a:endParaRPr lang="zh-CN" altLang="en-US" sz="2063" i="0" spc="0" dirty="0">
              <a:ln w="0">
                <a:noFill/>
              </a:ln>
              <a:latin typeface="Microsoft YaHei" pitchFamily="34" charset="-122"/>
              <a:ea typeface="Microsoft YaHei" pitchFamily="34" charset="-122"/>
            </a:endParaRPr>
          </a:p>
        </p:txBody>
      </p:sp>
      <p:sp>
        <p:nvSpPr>
          <p:cNvPr id="3" name="TextBox 4"/>
          <p:cNvSpPr txBox="1"/>
          <p:nvPr/>
        </p:nvSpPr>
        <p:spPr>
          <a:xfrm>
            <a:off x="2121737" y="1947386"/>
            <a:ext cx="1747838" cy="3667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  <a:scene3d>
              <a:camera prst="orthographicFront">
                <a:rot lat="0" lon="0" rev="0"/>
              </a:camera>
              <a:lightRig rig="threePt" dir="t"/>
            </a:scene3d>
          </a:bodyPr>
          <a:lstStyle/>
          <a:p>
            <a:pPr algn="ctr">
              <a:lnSpc>
                <a:spcPct val="100000"/>
              </a:lnSpc>
            </a:pPr>
            <a:endParaRPr lang="zh-CN" altLang="en-US" sz="2048" i="0" spc="0" dirty="0">
              <a:ln w="0">
                <a:noFill/>
              </a:ln>
              <a:latin typeface="Microsoft YaHei" pitchFamily="34" charset="-122"/>
              <a:ea typeface="Microsoft YaHei" pitchFamily="34" charset="-122"/>
            </a:endParaRPr>
          </a:p>
        </p:txBody>
      </p:sp>
      <p:pic>
        <p:nvPicPr>
          <p:cNvPr id="4" name="2017/02/20/8b9079ee-53af-4f1e-b2e4-42c98a8555db@0e_0o_1l_736w.png.png" descr="descr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798682" y="3572130"/>
            <a:ext cx="3507062" cy="3493853"/>
          </a:xfrm>
          <a:prstGeom prst="rect">
            <a:avLst/>
          </a:prstGeom>
        </p:spPr>
      </p:pic>
      <p:pic>
        <p:nvPicPr>
          <p:cNvPr id="1029" name="Picture 5" descr="C:\Users\Suen\Pictures\Saved Pictures\冀辰阳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5984" y="1428741"/>
            <a:ext cx="1439999" cy="1440000"/>
          </a:xfrm>
          <a:prstGeom prst="rect">
            <a:avLst/>
          </a:prstGeom>
          <a:noFill/>
        </p:spPr>
      </p:pic>
      <p:pic>
        <p:nvPicPr>
          <p:cNvPr id="1030" name="Picture 6" descr="C:\Users\Suen\Pictures\Saved Pictures\lee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500562" y="1428742"/>
            <a:ext cx="1442060" cy="1440000"/>
          </a:xfrm>
          <a:prstGeom prst="rect">
            <a:avLst/>
          </a:prstGeom>
          <a:noFill/>
        </p:spPr>
      </p:pic>
      <p:pic>
        <p:nvPicPr>
          <p:cNvPr id="1031" name="Picture 7" descr="C:\Users\Suen\Pictures\Saved Pictures\suen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572264" y="1428742"/>
            <a:ext cx="1440000" cy="1440000"/>
          </a:xfrm>
          <a:prstGeom prst="rect">
            <a:avLst/>
          </a:prstGeom>
          <a:noFill/>
        </p:spPr>
      </p:pic>
      <p:sp>
        <p:nvSpPr>
          <p:cNvPr id="12" name="TextBox 4"/>
          <p:cNvSpPr txBox="1"/>
          <p:nvPr/>
        </p:nvSpPr>
        <p:spPr>
          <a:xfrm>
            <a:off x="1714480" y="3071816"/>
            <a:ext cx="2624138" cy="6924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  <a:scene3d>
              <a:camera prst="orthographicFront">
                <a:rot lat="0" lon="0" rev="0"/>
              </a:camera>
              <a:lightRig rig="threePt" dir="t"/>
            </a:scene3d>
          </a:bodyPr>
          <a:lstStyle/>
          <a:p>
            <a:pPr algn="ctr">
              <a:lnSpc>
                <a:spcPct val="100000"/>
              </a:lnSpc>
            </a:pPr>
            <a:r>
              <a:rPr lang="zh-CN" altLang="en-US" sz="2250" dirty="0">
                <a:ln w="0">
                  <a:noFill/>
                </a:ln>
                <a:solidFill>
                  <a:srgbClr val="484848">
                    <a:alpha val="100000"/>
                  </a:srgbClr>
                </a:solidFill>
                <a:latin typeface="Microsoft YaHei" pitchFamily="34" charset="-122"/>
                <a:ea typeface="Microsoft YaHei" pitchFamily="34" charset="-122"/>
              </a:rPr>
              <a:t>冀辰阳</a:t>
            </a:r>
            <a:endParaRPr lang="zh-CN" altLang="en-US" sz="2250" i="0" spc="0" dirty="0" smtClean="0">
              <a:ln w="0">
                <a:noFill/>
              </a:ln>
              <a:latin typeface="Microsoft YaHei" pitchFamily="34" charset="-122"/>
              <a:ea typeface="Microsoft YaHei" pitchFamily="34" charset="-122"/>
            </a:endParaRPr>
          </a:p>
          <a:p>
            <a:pPr algn="ctr">
              <a:lnSpc>
                <a:spcPct val="100000"/>
              </a:lnSpc>
            </a:pPr>
            <a:endParaRPr lang="zh-CN" altLang="en-US" sz="2250" i="0" spc="0" dirty="0">
              <a:ln w="0">
                <a:noFill/>
              </a:ln>
              <a:latin typeface="Microsoft YaHei" pitchFamily="34" charset="-122"/>
              <a:ea typeface="Microsoft YaHei" pitchFamily="34" charset="-122"/>
            </a:endParaRPr>
          </a:p>
        </p:txBody>
      </p:sp>
      <p:sp>
        <p:nvSpPr>
          <p:cNvPr id="13" name="TextBox 4"/>
          <p:cNvSpPr txBox="1"/>
          <p:nvPr/>
        </p:nvSpPr>
        <p:spPr>
          <a:xfrm>
            <a:off x="3929058" y="3071816"/>
            <a:ext cx="2624138" cy="3462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  <a:scene3d>
              <a:camera prst="orthographicFront">
                <a:rot lat="0" lon="0" rev="0"/>
              </a:camera>
              <a:lightRig rig="threePt" dir="t"/>
            </a:scene3d>
          </a:bodyPr>
          <a:lstStyle/>
          <a:p>
            <a:pPr algn="ctr">
              <a:lnSpc>
                <a:spcPct val="100000"/>
              </a:lnSpc>
            </a:pPr>
            <a:r>
              <a:rPr lang="zh-CN" altLang="en-US" sz="2250" i="0" spc="0" dirty="0" smtClean="0">
                <a:ln w="0">
                  <a:noFill/>
                </a:ln>
                <a:latin typeface="Microsoft YaHei" pitchFamily="34" charset="-122"/>
                <a:ea typeface="Microsoft YaHei" pitchFamily="34" charset="-122"/>
              </a:rPr>
              <a:t>李根灵</a:t>
            </a:r>
            <a:endParaRPr lang="zh-CN" altLang="en-US" sz="2250" i="0" spc="0" dirty="0">
              <a:ln w="0">
                <a:noFill/>
              </a:ln>
              <a:latin typeface="Microsoft YaHei" pitchFamily="34" charset="-122"/>
              <a:ea typeface="Microsoft YaHei" pitchFamily="34" charset="-122"/>
            </a:endParaRPr>
          </a:p>
        </p:txBody>
      </p:sp>
      <p:sp>
        <p:nvSpPr>
          <p:cNvPr id="14" name="TextBox 4"/>
          <p:cNvSpPr txBox="1"/>
          <p:nvPr/>
        </p:nvSpPr>
        <p:spPr>
          <a:xfrm>
            <a:off x="5929322" y="3071816"/>
            <a:ext cx="2624138" cy="3462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  <a:scene3d>
              <a:camera prst="orthographicFront">
                <a:rot lat="0" lon="0" rev="0"/>
              </a:camera>
              <a:lightRig rig="threePt" dir="t"/>
            </a:scene3d>
          </a:bodyPr>
          <a:lstStyle/>
          <a:p>
            <a:pPr algn="ctr">
              <a:lnSpc>
                <a:spcPct val="100000"/>
              </a:lnSpc>
            </a:pPr>
            <a:r>
              <a:rPr lang="zh-CN" altLang="en-US" sz="2250" i="0" spc="0" dirty="0" smtClean="0">
                <a:ln w="0">
                  <a:noFill/>
                </a:ln>
                <a:latin typeface="Microsoft YaHei" pitchFamily="34" charset="-122"/>
                <a:ea typeface="Microsoft YaHei" pitchFamily="34" charset="-122"/>
              </a:rPr>
              <a:t>孙耕</a:t>
            </a:r>
            <a:endParaRPr lang="zh-CN" altLang="en-US" sz="2250" i="0" spc="0" dirty="0">
              <a:ln w="0">
                <a:noFill/>
              </a:ln>
              <a:latin typeface="Microsoft YaHei" pitchFamily="34" charset="-122"/>
              <a:ea typeface="Microsoft YaHei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2017/02/20/8b9079ee-53af-4f1e-b2e4-42c98a8555db@0e_0o_1l_736w.png.png" descr="descr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1087352" y="-1395226"/>
            <a:ext cx="3507062" cy="349385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259962" y="551090"/>
            <a:ext cx="2747963" cy="6349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  <a:scene3d>
              <a:camera prst="orthographicFront">
                <a:rot lat="0" lon="0" rev="0"/>
              </a:camera>
              <a:lightRig rig="threePt" dir="t"/>
            </a:scene3d>
          </a:bodyPr>
          <a:lstStyle/>
          <a:p>
            <a:pPr algn="ctr"/>
            <a:r>
              <a:rPr lang="en-US" altLang="zh-CN" sz="2063" i="0" spc="0" dirty="0" err="1" smtClean="0">
                <a:ln w="0">
                  <a:noFill/>
                </a:ln>
                <a:solidFill>
                  <a:srgbClr val="484848">
                    <a:alpha val="100000"/>
                  </a:srgbClr>
                </a:solidFill>
                <a:latin typeface="Microsoft YaHei" pitchFamily="34" charset="-122"/>
                <a:ea typeface="Microsoft YaHei" pitchFamily="34" charset="-122"/>
              </a:rPr>
              <a:t>都干啥</a:t>
            </a:r>
            <a:endParaRPr lang="zh-CN" altLang="en-US" sz="2063" i="0" spc="0" dirty="0" smtClean="0">
              <a:ln w="0">
                <a:noFill/>
              </a:ln>
              <a:latin typeface="Microsoft YaHei" pitchFamily="34" charset="-122"/>
              <a:ea typeface="Microsoft YaHei" pitchFamily="34" charset="-122"/>
            </a:endParaRPr>
          </a:p>
          <a:p>
            <a:pPr algn="ctr">
              <a:lnSpc>
                <a:spcPct val="100000"/>
              </a:lnSpc>
            </a:pPr>
            <a:endParaRPr lang="zh-CN" altLang="en-US" sz="2063" i="0" spc="0" dirty="0">
              <a:ln w="0">
                <a:noFill/>
              </a:ln>
              <a:latin typeface="Microsoft YaHei" pitchFamily="34" charset="-122"/>
              <a:ea typeface="Microsoft YaHei" pitchFamily="34" charset="-122"/>
            </a:endParaRPr>
          </a:p>
        </p:txBody>
      </p:sp>
      <p:sp>
        <p:nvSpPr>
          <p:cNvPr id="3" name="TextBox 4"/>
          <p:cNvSpPr txBox="1"/>
          <p:nvPr/>
        </p:nvSpPr>
        <p:spPr>
          <a:xfrm>
            <a:off x="2121737" y="1947386"/>
            <a:ext cx="1747838" cy="3667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  <a:scene3d>
              <a:camera prst="orthographicFront">
                <a:rot lat="0" lon="0" rev="0"/>
              </a:camera>
              <a:lightRig rig="threePt" dir="t"/>
            </a:scene3d>
          </a:bodyPr>
          <a:lstStyle/>
          <a:p>
            <a:pPr algn="ctr">
              <a:lnSpc>
                <a:spcPct val="100000"/>
              </a:lnSpc>
            </a:pPr>
            <a:endParaRPr lang="zh-CN" altLang="en-US" sz="2048" i="0" spc="0" dirty="0">
              <a:ln w="0">
                <a:noFill/>
              </a:ln>
              <a:latin typeface="Microsoft YaHei" pitchFamily="34" charset="-122"/>
              <a:ea typeface="Microsoft YaHei" pitchFamily="34" charset="-122"/>
            </a:endParaRPr>
          </a:p>
        </p:txBody>
      </p:sp>
      <p:pic>
        <p:nvPicPr>
          <p:cNvPr id="4" name="2017/02/20/8b9079ee-53af-4f1e-b2e4-42c98a8555db@0e_0o_1l_736w.png.png" descr="descr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798682" y="3572130"/>
            <a:ext cx="3507062" cy="3493853"/>
          </a:xfrm>
          <a:prstGeom prst="rect">
            <a:avLst/>
          </a:prstGeom>
        </p:spPr>
      </p:pic>
      <p:pic>
        <p:nvPicPr>
          <p:cNvPr id="1029" name="Picture 5" descr="C:\Users\Suen\Pictures\Saved Pictures\冀辰阳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5984" y="1428741"/>
            <a:ext cx="1439999" cy="1440000"/>
          </a:xfrm>
          <a:prstGeom prst="rect">
            <a:avLst/>
          </a:prstGeom>
          <a:noFill/>
        </p:spPr>
      </p:pic>
      <p:sp>
        <p:nvSpPr>
          <p:cNvPr id="12" name="TextBox 4"/>
          <p:cNvSpPr txBox="1"/>
          <p:nvPr/>
        </p:nvSpPr>
        <p:spPr>
          <a:xfrm>
            <a:off x="1714480" y="3071816"/>
            <a:ext cx="2624138" cy="6924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  <a:scene3d>
              <a:camera prst="orthographicFront">
                <a:rot lat="0" lon="0" rev="0"/>
              </a:camera>
              <a:lightRig rig="threePt" dir="t"/>
            </a:scene3d>
          </a:bodyPr>
          <a:lstStyle/>
          <a:p>
            <a:pPr algn="ctr">
              <a:lnSpc>
                <a:spcPct val="100000"/>
              </a:lnSpc>
            </a:pPr>
            <a:r>
              <a:rPr lang="zh-CN" altLang="en-US" sz="2250" dirty="0">
                <a:ln w="0">
                  <a:noFill/>
                </a:ln>
                <a:solidFill>
                  <a:srgbClr val="484848">
                    <a:alpha val="100000"/>
                  </a:srgbClr>
                </a:solidFill>
                <a:latin typeface="Microsoft YaHei" pitchFamily="34" charset="-122"/>
                <a:ea typeface="Microsoft YaHei" pitchFamily="34" charset="-122"/>
              </a:rPr>
              <a:t>冀辰阳</a:t>
            </a:r>
            <a:endParaRPr lang="zh-CN" altLang="en-US" sz="2250" i="0" spc="0" dirty="0" smtClean="0">
              <a:ln w="0">
                <a:noFill/>
              </a:ln>
              <a:latin typeface="Microsoft YaHei" pitchFamily="34" charset="-122"/>
              <a:ea typeface="Microsoft YaHei" pitchFamily="34" charset="-122"/>
            </a:endParaRPr>
          </a:p>
          <a:p>
            <a:pPr algn="ctr">
              <a:lnSpc>
                <a:spcPct val="100000"/>
              </a:lnSpc>
            </a:pPr>
            <a:endParaRPr lang="zh-CN" altLang="en-US" sz="2250" i="0" spc="0" dirty="0">
              <a:ln w="0">
                <a:noFill/>
              </a:ln>
              <a:latin typeface="Microsoft YaHei" pitchFamily="34" charset="-122"/>
              <a:ea typeface="Microsoft YaHei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653298" y="2110085"/>
            <a:ext cx="157607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zh-CN" altLang="en-US" sz="5400" b="1" cap="all" spc="0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前端</a:t>
            </a:r>
            <a:endParaRPr lang="zh-CN" altLang="en-US" sz="5400" b="1" cap="all" spc="0" dirty="0">
              <a:ln w="0"/>
              <a:gradFill flip="none">
                <a:gsLst>
                  <a:gs pos="0">
                    <a:schemeClr val="accent1">
                      <a:tint val="75000"/>
                      <a:shade val="75000"/>
                      <a:satMod val="170000"/>
                    </a:schemeClr>
                  </a:gs>
                  <a:gs pos="49000">
                    <a:schemeClr val="accent1">
                      <a:tint val="88000"/>
                      <a:shade val="65000"/>
                      <a:satMod val="172000"/>
                    </a:schemeClr>
                  </a:gs>
                  <a:gs pos="50000">
                    <a:schemeClr val="accent1">
                      <a:shade val="65000"/>
                      <a:satMod val="130000"/>
                    </a:schemeClr>
                  </a:gs>
                  <a:gs pos="92000">
                    <a:schemeClr val="accent1">
                      <a:shade val="50000"/>
                      <a:satMod val="120000"/>
                    </a:schemeClr>
                  </a:gs>
                  <a:gs pos="100000">
                    <a:schemeClr val="accent1">
                      <a:shade val="48000"/>
                      <a:satMod val="120000"/>
                    </a:schemeClr>
                  </a:gs>
                </a:gsLst>
                <a:lin ang="5400000"/>
              </a:gradFill>
              <a:effectLst>
                <a:reflection blurRad="12700" stA="50000" endPos="50000" dist="5000" dir="5400000" sy="-100000" rotWithShape="0"/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2017/02/20/8b9079ee-53af-4f1e-b2e4-42c98a8555db@0e_0o_1l_736w.png.png" descr="descr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1087352" y="-1395226"/>
            <a:ext cx="3507062" cy="349385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259962" y="551090"/>
            <a:ext cx="2747963" cy="6349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  <a:scene3d>
              <a:camera prst="orthographicFront">
                <a:rot lat="0" lon="0" rev="0"/>
              </a:camera>
              <a:lightRig rig="threePt" dir="t"/>
            </a:scene3d>
          </a:bodyPr>
          <a:lstStyle/>
          <a:p>
            <a:pPr algn="ctr"/>
            <a:r>
              <a:rPr lang="en-US" altLang="zh-CN" sz="2063" i="0" spc="0" dirty="0" err="1" smtClean="0">
                <a:ln w="0">
                  <a:noFill/>
                </a:ln>
                <a:solidFill>
                  <a:srgbClr val="484848">
                    <a:alpha val="100000"/>
                  </a:srgbClr>
                </a:solidFill>
                <a:latin typeface="Microsoft YaHei" pitchFamily="34" charset="-122"/>
                <a:ea typeface="Microsoft YaHei" pitchFamily="34" charset="-122"/>
              </a:rPr>
              <a:t>都干啥</a:t>
            </a:r>
            <a:endParaRPr lang="zh-CN" altLang="en-US" sz="2063" i="0" spc="0" dirty="0" smtClean="0">
              <a:ln w="0">
                <a:noFill/>
              </a:ln>
              <a:latin typeface="Microsoft YaHei" pitchFamily="34" charset="-122"/>
              <a:ea typeface="Microsoft YaHei" pitchFamily="34" charset="-122"/>
            </a:endParaRPr>
          </a:p>
          <a:p>
            <a:pPr algn="ctr">
              <a:lnSpc>
                <a:spcPct val="100000"/>
              </a:lnSpc>
            </a:pPr>
            <a:endParaRPr lang="zh-CN" altLang="en-US" sz="2063" i="0" spc="0" dirty="0">
              <a:ln w="0">
                <a:noFill/>
              </a:ln>
              <a:latin typeface="Microsoft YaHei" pitchFamily="34" charset="-122"/>
              <a:ea typeface="Microsoft YaHei" pitchFamily="34" charset="-122"/>
            </a:endParaRPr>
          </a:p>
        </p:txBody>
      </p:sp>
      <p:pic>
        <p:nvPicPr>
          <p:cNvPr id="4" name="2017/02/20/8b9079ee-53af-4f1e-b2e4-42c98a8555db@0e_0o_1l_736w.png.png" descr="descr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798682" y="3572130"/>
            <a:ext cx="3507062" cy="3493853"/>
          </a:xfrm>
          <a:prstGeom prst="rect">
            <a:avLst/>
          </a:prstGeom>
        </p:spPr>
      </p:pic>
      <p:pic>
        <p:nvPicPr>
          <p:cNvPr id="1030" name="Picture 6" descr="C:\Users\Suen\Pictures\Saved Pictures\lee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00562" y="1428742"/>
            <a:ext cx="1442060" cy="1440000"/>
          </a:xfrm>
          <a:prstGeom prst="rect">
            <a:avLst/>
          </a:prstGeom>
          <a:noFill/>
        </p:spPr>
      </p:pic>
      <p:sp>
        <p:nvSpPr>
          <p:cNvPr id="13" name="TextBox 4"/>
          <p:cNvSpPr txBox="1"/>
          <p:nvPr/>
        </p:nvSpPr>
        <p:spPr>
          <a:xfrm>
            <a:off x="3929058" y="3071816"/>
            <a:ext cx="2624138" cy="3462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  <a:scene3d>
              <a:camera prst="orthographicFront">
                <a:rot lat="0" lon="0" rev="0"/>
              </a:camera>
              <a:lightRig rig="threePt" dir="t"/>
            </a:scene3d>
          </a:bodyPr>
          <a:lstStyle/>
          <a:p>
            <a:pPr algn="ctr">
              <a:lnSpc>
                <a:spcPct val="100000"/>
              </a:lnSpc>
            </a:pPr>
            <a:r>
              <a:rPr lang="zh-CN" altLang="en-US" sz="2250" i="0" spc="0" dirty="0" smtClean="0">
                <a:ln w="0">
                  <a:noFill/>
                </a:ln>
                <a:latin typeface="Microsoft YaHei" pitchFamily="34" charset="-122"/>
                <a:ea typeface="Microsoft YaHei" pitchFamily="34" charset="-122"/>
              </a:rPr>
              <a:t>李根灵</a:t>
            </a:r>
            <a:endParaRPr lang="zh-CN" altLang="en-US" sz="2250" i="0" spc="0" dirty="0">
              <a:ln w="0">
                <a:noFill/>
              </a:ln>
              <a:latin typeface="Microsoft YaHei" pitchFamily="34" charset="-122"/>
              <a:ea typeface="Microsoft YaHei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653298" y="2110085"/>
            <a:ext cx="157607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zh-CN" altLang="en-US" sz="5400" b="1" cap="all" dirty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后台</a:t>
            </a:r>
            <a:endParaRPr lang="zh-CN" altLang="en-US" sz="5400" b="1" cap="all" spc="0" dirty="0">
              <a:ln w="0"/>
              <a:gradFill flip="none">
                <a:gsLst>
                  <a:gs pos="0">
                    <a:schemeClr val="accent1">
                      <a:tint val="75000"/>
                      <a:shade val="75000"/>
                      <a:satMod val="170000"/>
                    </a:schemeClr>
                  </a:gs>
                  <a:gs pos="49000">
                    <a:schemeClr val="accent1">
                      <a:tint val="88000"/>
                      <a:shade val="65000"/>
                      <a:satMod val="172000"/>
                    </a:schemeClr>
                  </a:gs>
                  <a:gs pos="50000">
                    <a:schemeClr val="accent1">
                      <a:shade val="65000"/>
                      <a:satMod val="130000"/>
                    </a:schemeClr>
                  </a:gs>
                  <a:gs pos="92000">
                    <a:schemeClr val="accent1">
                      <a:shade val="50000"/>
                      <a:satMod val="120000"/>
                    </a:schemeClr>
                  </a:gs>
                  <a:gs pos="100000">
                    <a:schemeClr val="accent1">
                      <a:shade val="48000"/>
                      <a:satMod val="120000"/>
                    </a:schemeClr>
                  </a:gs>
                </a:gsLst>
                <a:lin ang="5400000"/>
              </a:gradFill>
              <a:effectLst>
                <a:reflection blurRad="12700" stA="50000" endPos="50000" dist="5000" dir="5400000" sy="-100000" rotWithShape="0"/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2017/02/20/8b9079ee-53af-4f1e-b2e4-42c98a8555db@0e_0o_1l_736w.png.png" descr="descr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1087352" y="-1395226"/>
            <a:ext cx="3507062" cy="349385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259962" y="551090"/>
            <a:ext cx="2747963" cy="6349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  <a:scene3d>
              <a:camera prst="orthographicFront">
                <a:rot lat="0" lon="0" rev="0"/>
              </a:camera>
              <a:lightRig rig="threePt" dir="t"/>
            </a:scene3d>
          </a:bodyPr>
          <a:lstStyle/>
          <a:p>
            <a:pPr algn="ctr"/>
            <a:r>
              <a:rPr lang="en-US" altLang="zh-CN" sz="2063" i="0" spc="0" dirty="0" err="1" smtClean="0">
                <a:ln w="0">
                  <a:noFill/>
                </a:ln>
                <a:solidFill>
                  <a:srgbClr val="484848">
                    <a:alpha val="100000"/>
                  </a:srgbClr>
                </a:solidFill>
                <a:latin typeface="Microsoft YaHei" pitchFamily="34" charset="-122"/>
                <a:ea typeface="Microsoft YaHei" pitchFamily="34" charset="-122"/>
              </a:rPr>
              <a:t>都干啥</a:t>
            </a:r>
            <a:endParaRPr lang="zh-CN" altLang="en-US" sz="2063" i="0" spc="0" dirty="0" smtClean="0">
              <a:ln w="0">
                <a:noFill/>
              </a:ln>
              <a:latin typeface="Microsoft YaHei" pitchFamily="34" charset="-122"/>
              <a:ea typeface="Microsoft YaHei" pitchFamily="34" charset="-122"/>
            </a:endParaRPr>
          </a:p>
          <a:p>
            <a:pPr algn="ctr">
              <a:lnSpc>
                <a:spcPct val="100000"/>
              </a:lnSpc>
            </a:pPr>
            <a:endParaRPr lang="zh-CN" altLang="en-US" sz="2063" i="0" spc="0" dirty="0">
              <a:ln w="0">
                <a:noFill/>
              </a:ln>
              <a:latin typeface="Microsoft YaHei" pitchFamily="34" charset="-122"/>
              <a:ea typeface="Microsoft YaHei" pitchFamily="34" charset="-122"/>
            </a:endParaRPr>
          </a:p>
        </p:txBody>
      </p:sp>
      <p:sp>
        <p:nvSpPr>
          <p:cNvPr id="3" name="TextBox 4"/>
          <p:cNvSpPr txBox="1"/>
          <p:nvPr/>
        </p:nvSpPr>
        <p:spPr>
          <a:xfrm>
            <a:off x="2121737" y="1947386"/>
            <a:ext cx="1747838" cy="3667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  <a:scene3d>
              <a:camera prst="orthographicFront">
                <a:rot lat="0" lon="0" rev="0"/>
              </a:camera>
              <a:lightRig rig="threePt" dir="t"/>
            </a:scene3d>
          </a:bodyPr>
          <a:lstStyle/>
          <a:p>
            <a:pPr algn="ctr">
              <a:lnSpc>
                <a:spcPct val="100000"/>
              </a:lnSpc>
            </a:pPr>
            <a:endParaRPr lang="zh-CN" altLang="en-US" sz="2048" i="0" spc="0" dirty="0">
              <a:ln w="0">
                <a:noFill/>
              </a:ln>
              <a:latin typeface="Microsoft YaHei" pitchFamily="34" charset="-122"/>
              <a:ea typeface="Microsoft YaHei" pitchFamily="34" charset="-122"/>
            </a:endParaRPr>
          </a:p>
        </p:txBody>
      </p:sp>
      <p:pic>
        <p:nvPicPr>
          <p:cNvPr id="4" name="2017/02/20/8b9079ee-53af-4f1e-b2e4-42c98a8555db@0e_0o_1l_736w.png.png" descr="descr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798682" y="3572130"/>
            <a:ext cx="3507062" cy="3493853"/>
          </a:xfrm>
          <a:prstGeom prst="rect">
            <a:avLst/>
          </a:prstGeom>
        </p:spPr>
      </p:pic>
      <p:pic>
        <p:nvPicPr>
          <p:cNvPr id="1031" name="Picture 7" descr="C:\Users\Suen\Pictures\Saved Pictures\suen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72264" y="1428742"/>
            <a:ext cx="1440000" cy="1440000"/>
          </a:xfrm>
          <a:prstGeom prst="rect">
            <a:avLst/>
          </a:prstGeom>
          <a:noFill/>
        </p:spPr>
      </p:pic>
      <p:sp>
        <p:nvSpPr>
          <p:cNvPr id="14" name="TextBox 4"/>
          <p:cNvSpPr txBox="1"/>
          <p:nvPr/>
        </p:nvSpPr>
        <p:spPr>
          <a:xfrm>
            <a:off x="5929322" y="3071816"/>
            <a:ext cx="2624138" cy="3462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  <a:scene3d>
              <a:camera prst="orthographicFront">
                <a:rot lat="0" lon="0" rev="0"/>
              </a:camera>
              <a:lightRig rig="threePt" dir="t"/>
            </a:scene3d>
          </a:bodyPr>
          <a:lstStyle/>
          <a:p>
            <a:pPr algn="ctr">
              <a:lnSpc>
                <a:spcPct val="100000"/>
              </a:lnSpc>
            </a:pPr>
            <a:r>
              <a:rPr lang="zh-CN" altLang="en-US" sz="2250" i="0" spc="0" dirty="0" smtClean="0">
                <a:ln w="0">
                  <a:noFill/>
                </a:ln>
                <a:latin typeface="Microsoft YaHei" pitchFamily="34" charset="-122"/>
                <a:ea typeface="Microsoft YaHei" pitchFamily="34" charset="-122"/>
              </a:rPr>
              <a:t>孙耕</a:t>
            </a:r>
            <a:endParaRPr lang="zh-CN" altLang="en-US" sz="2250" i="0" spc="0" dirty="0">
              <a:ln w="0">
                <a:noFill/>
              </a:ln>
              <a:latin typeface="Microsoft YaHei" pitchFamily="34" charset="-122"/>
              <a:ea typeface="Microsoft YaHei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653298" y="2110085"/>
            <a:ext cx="157607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zh-CN" altLang="en-US" sz="5400" b="1" cap="all" dirty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对接</a:t>
            </a:r>
            <a:endParaRPr lang="zh-CN" altLang="en-US" sz="5400" b="1" cap="all" spc="0" dirty="0">
              <a:ln w="0"/>
              <a:gradFill flip="none">
                <a:gsLst>
                  <a:gs pos="0">
                    <a:schemeClr val="accent1">
                      <a:tint val="75000"/>
                      <a:shade val="75000"/>
                      <a:satMod val="170000"/>
                    </a:schemeClr>
                  </a:gs>
                  <a:gs pos="49000">
                    <a:schemeClr val="accent1">
                      <a:tint val="88000"/>
                      <a:shade val="65000"/>
                      <a:satMod val="172000"/>
                    </a:schemeClr>
                  </a:gs>
                  <a:gs pos="50000">
                    <a:schemeClr val="accent1">
                      <a:shade val="65000"/>
                      <a:satMod val="130000"/>
                    </a:schemeClr>
                  </a:gs>
                  <a:gs pos="92000">
                    <a:schemeClr val="accent1">
                      <a:shade val="50000"/>
                      <a:satMod val="120000"/>
                    </a:schemeClr>
                  </a:gs>
                  <a:gs pos="100000">
                    <a:schemeClr val="accent1">
                      <a:shade val="48000"/>
                      <a:satMod val="120000"/>
                    </a:schemeClr>
                  </a:gs>
                </a:gsLst>
                <a:lin ang="5400000"/>
              </a:gradFill>
              <a:effectLst>
                <a:reflection blurRad="12700" stA="50000" endPos="50000" dist="5000" dir="5400000" sy="-100000" rotWithShape="0"/>
              </a:effectLst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571736" y="1620748"/>
            <a:ext cx="321471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 smtClean="0">
                <a:latin typeface="华文仿宋" pitchFamily="2" charset="-122"/>
                <a:ea typeface="华文仿宋" pitchFamily="2" charset="-122"/>
              </a:rPr>
              <a:t>啥也做不</a:t>
            </a:r>
            <a:r>
              <a:rPr lang="zh-CN" altLang="en-US" sz="3600" b="1" dirty="0" smtClean="0">
                <a:solidFill>
                  <a:srgbClr val="0070C0"/>
                </a:solidFill>
                <a:latin typeface="华文仿宋" pitchFamily="2" charset="-122"/>
                <a:ea typeface="华文仿宋" pitchFamily="2" charset="-122"/>
              </a:rPr>
              <a:t>对</a:t>
            </a:r>
            <a:endParaRPr lang="en-US" altLang="zh-CN" sz="3600" b="1" dirty="0" smtClean="0">
              <a:solidFill>
                <a:srgbClr val="0070C0"/>
              </a:solidFill>
              <a:latin typeface="华文仿宋" pitchFamily="2" charset="-122"/>
              <a:ea typeface="华文仿宋" pitchFamily="2" charset="-122"/>
            </a:endParaRPr>
          </a:p>
          <a:p>
            <a:endParaRPr lang="en-US" altLang="zh-CN" sz="3600" dirty="0">
              <a:latin typeface="华文仿宋" pitchFamily="2" charset="-122"/>
              <a:ea typeface="华文仿宋" pitchFamily="2" charset="-122"/>
            </a:endParaRPr>
          </a:p>
          <a:p>
            <a:endParaRPr lang="en-US" altLang="zh-CN" sz="3600" dirty="0" smtClean="0">
              <a:latin typeface="华文仿宋" pitchFamily="2" charset="-122"/>
              <a:ea typeface="华文仿宋" pitchFamily="2" charset="-122"/>
            </a:endParaRPr>
          </a:p>
          <a:p>
            <a:r>
              <a:rPr lang="zh-CN" altLang="en-US" sz="3600" dirty="0">
                <a:latin typeface="华文仿宋" pitchFamily="2" charset="-122"/>
                <a:ea typeface="华文仿宋" pitchFamily="2" charset="-122"/>
              </a:rPr>
              <a:t>啥</a:t>
            </a:r>
            <a:r>
              <a:rPr lang="zh-CN" altLang="en-US" sz="3600" dirty="0" smtClean="0">
                <a:latin typeface="华文仿宋" pitchFamily="2" charset="-122"/>
                <a:ea typeface="华文仿宋" pitchFamily="2" charset="-122"/>
              </a:rPr>
              <a:t>也</a:t>
            </a:r>
            <a:r>
              <a:rPr lang="zh-CN" altLang="en-US" sz="3600" b="1" dirty="0" smtClean="0">
                <a:solidFill>
                  <a:srgbClr val="0070C0"/>
                </a:solidFill>
                <a:latin typeface="华文仿宋" pitchFamily="2" charset="-122"/>
                <a:ea typeface="华文仿宋" pitchFamily="2" charset="-122"/>
              </a:rPr>
              <a:t>接</a:t>
            </a:r>
            <a:r>
              <a:rPr lang="zh-CN" altLang="en-US" sz="3600" dirty="0" smtClean="0">
                <a:latin typeface="华文仿宋" pitchFamily="2" charset="-122"/>
                <a:ea typeface="华文仿宋" pitchFamily="2" charset="-122"/>
              </a:rPr>
              <a:t>不着</a:t>
            </a:r>
            <a:endParaRPr lang="zh-CN" altLang="en-US" sz="3600" dirty="0">
              <a:latin typeface="华文仿宋" pitchFamily="2" charset="-122"/>
              <a:ea typeface="华文仿宋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Suen\Pictures\Saved Pictures\timg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28662" y="1428742"/>
            <a:ext cx="2879999" cy="2880000"/>
          </a:xfrm>
          <a:prstGeom prst="rect">
            <a:avLst/>
          </a:prstGeom>
          <a:noFill/>
        </p:spPr>
      </p:pic>
      <p:pic>
        <p:nvPicPr>
          <p:cNvPr id="2" name="2017/02/20/8b9079ee-53af-4f1e-b2e4-42c98a8555db@0e_0o_1l_736w.png.png" descr="descr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1087352" y="-1395226"/>
            <a:ext cx="3507062" cy="349385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196294" y="551090"/>
            <a:ext cx="2747963" cy="5429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  <a:scene3d>
              <a:camera prst="orthographicFront">
                <a:rot lat="0" lon="0" rev="0"/>
              </a:camera>
              <a:lightRig rig="threePt" dir="t"/>
            </a:scene3d>
          </a:bodyPr>
          <a:lstStyle/>
          <a:p>
            <a:pPr algn="ctr">
              <a:lnSpc>
                <a:spcPct val="100000"/>
              </a:lnSpc>
            </a:pPr>
            <a:r>
              <a:rPr lang="en-US" altLang="zh-CN" sz="2063" i="0" spc="0" dirty="0" smtClean="0">
                <a:ln w="0">
                  <a:noFill/>
                </a:ln>
                <a:solidFill>
                  <a:srgbClr val="484848">
                    <a:alpha val="100000"/>
                  </a:srgbClr>
                </a:solidFill>
                <a:latin typeface="Microsoft YaHei" pitchFamily="34" charset="-122"/>
                <a:ea typeface="Microsoft YaHei" pitchFamily="34" charset="-122"/>
              </a:rPr>
              <a:t>都咋样</a:t>
            </a:r>
            <a:endParaRPr lang="zh-CN" altLang="en-US" sz="2063" i="0" spc="0" dirty="0">
              <a:ln w="0">
                <a:noFill/>
              </a:ln>
              <a:latin typeface="Microsoft YaHei" pitchFamily="34" charset="-122"/>
              <a:ea typeface="Microsoft YaHei" pitchFamily="34" charset="-122"/>
            </a:endParaRPr>
          </a:p>
        </p:txBody>
      </p:sp>
      <p:sp>
        <p:nvSpPr>
          <p:cNvPr id="3" name="TextBox 4"/>
          <p:cNvSpPr txBox="1"/>
          <p:nvPr/>
        </p:nvSpPr>
        <p:spPr>
          <a:xfrm>
            <a:off x="2121737" y="1947386"/>
            <a:ext cx="1747838" cy="3667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  <a:scene3d>
              <a:camera prst="orthographicFront">
                <a:rot lat="0" lon="0" rev="0"/>
              </a:camera>
              <a:lightRig rig="threePt" dir="t"/>
            </a:scene3d>
          </a:bodyPr>
          <a:lstStyle/>
          <a:p>
            <a:pPr algn="ctr">
              <a:lnSpc>
                <a:spcPct val="100000"/>
              </a:lnSpc>
            </a:pPr>
            <a:endParaRPr lang="zh-CN" altLang="en-US" sz="2048" i="0" spc="0" dirty="0">
              <a:ln w="0">
                <a:noFill/>
              </a:ln>
              <a:latin typeface="Microsoft YaHei" pitchFamily="34" charset="-122"/>
              <a:ea typeface="Microsoft YaHei" pitchFamily="34" charset="-122"/>
            </a:endParaRPr>
          </a:p>
        </p:txBody>
      </p:sp>
      <p:pic>
        <p:nvPicPr>
          <p:cNvPr id="4" name="2017/02/20/8b9079ee-53af-4f1e-b2e4-42c98a8555db@0e_0o_1l_736w.png.png" descr="descr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798682" y="3572130"/>
            <a:ext cx="3507062" cy="349385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786182" y="1714494"/>
            <a:ext cx="307183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开</a:t>
            </a:r>
            <a:r>
              <a:rPr lang="zh-CN" altLang="en-US" dirty="0" smtClean="0"/>
              <a:t>题明确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讨论及时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进度可控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基本完成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2017/02/20/8b9079ee-53af-4f1e-b2e4-42c98a8555db@0e_0o_1l_400w.png.png" descr="descr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161550" y="4192277"/>
            <a:ext cx="1909633" cy="190244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643306" y="1475527"/>
            <a:ext cx="2624138" cy="3174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  <a:scene3d>
              <a:camera prst="orthographicFront">
                <a:rot lat="0" lon="0" rev="0"/>
              </a:camera>
              <a:lightRig rig="threePt" dir="t"/>
            </a:scene3d>
          </a:bodyPr>
          <a:lstStyle/>
          <a:p>
            <a:pPr algn="ctr">
              <a:lnSpc>
                <a:spcPct val="100000"/>
              </a:lnSpc>
            </a:pPr>
            <a:r>
              <a:rPr lang="zh-CN" altLang="en-US" sz="2063" i="0" spc="0" dirty="0" smtClean="0">
                <a:ln w="0">
                  <a:noFill/>
                </a:ln>
                <a:latin typeface="Microsoft YaHei" pitchFamily="34" charset="-122"/>
                <a:ea typeface="Microsoft YaHei" pitchFamily="34" charset="-122"/>
              </a:rPr>
              <a:t>项目情况</a:t>
            </a:r>
            <a:r>
              <a:rPr lang="en-US" altLang="zh-CN" sz="1100" i="0" spc="0" dirty="0" smtClean="0">
                <a:ln w="0">
                  <a:noFill/>
                </a:ln>
                <a:latin typeface="Microsoft YaHei" pitchFamily="34" charset="-122"/>
                <a:ea typeface="Microsoft YaHei" pitchFamily="34" charset="-122"/>
              </a:rPr>
              <a:t>(</a:t>
            </a:r>
            <a:r>
              <a:rPr lang="zh-CN" altLang="en-US" sz="1100" i="0" spc="0" dirty="0" smtClean="0">
                <a:ln w="0">
                  <a:noFill/>
                </a:ln>
                <a:latin typeface="Microsoft YaHei" pitchFamily="34" charset="-122"/>
                <a:ea typeface="Microsoft YaHei" pitchFamily="34" charset="-122"/>
              </a:rPr>
              <a:t>以</a:t>
            </a:r>
            <a:r>
              <a:rPr lang="en-US" altLang="zh-CN" sz="1100" i="0" spc="0" dirty="0" smtClean="0">
                <a:ln w="0">
                  <a:noFill/>
                </a:ln>
                <a:latin typeface="Microsoft YaHei" pitchFamily="34" charset="-122"/>
                <a:ea typeface="Microsoft YaHei" pitchFamily="34" charset="-122"/>
              </a:rPr>
              <a:t>API</a:t>
            </a:r>
            <a:r>
              <a:rPr lang="zh-CN" altLang="en-US" sz="1100" i="0" spc="0" dirty="0" smtClean="0">
                <a:ln w="0">
                  <a:noFill/>
                </a:ln>
                <a:latin typeface="Microsoft YaHei" pitchFamily="34" charset="-122"/>
                <a:ea typeface="Microsoft YaHei" pitchFamily="34" charset="-122"/>
              </a:rPr>
              <a:t>文档的角度</a:t>
            </a:r>
            <a:r>
              <a:rPr lang="en-US" altLang="zh-CN" sz="1100" i="0" spc="0" dirty="0" smtClean="0">
                <a:ln w="0">
                  <a:noFill/>
                </a:ln>
                <a:latin typeface="Microsoft YaHei" pitchFamily="34" charset="-122"/>
                <a:ea typeface="Microsoft YaHei" pitchFamily="34" charset="-122"/>
              </a:rPr>
              <a:t>)</a:t>
            </a:r>
            <a:endParaRPr lang="zh-CN" altLang="en-US" sz="1100" i="0" spc="0" dirty="0">
              <a:ln w="0">
                <a:noFill/>
              </a:ln>
              <a:latin typeface="Microsoft YaHei" pitchFamily="34" charset="-122"/>
              <a:ea typeface="Microsoft YaHei" pitchFamily="34" charset="-122"/>
            </a:endParaRPr>
          </a:p>
        </p:txBody>
      </p:sp>
      <p:sp>
        <p:nvSpPr>
          <p:cNvPr id="3" name="TextBox 4"/>
          <p:cNvSpPr txBox="1"/>
          <p:nvPr/>
        </p:nvSpPr>
        <p:spPr>
          <a:xfrm>
            <a:off x="3214678" y="2344567"/>
            <a:ext cx="2624138" cy="12987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  <a:scene3d>
              <a:camera prst="orthographicFront">
                <a:rot lat="0" lon="0" rev="0"/>
              </a:camera>
              <a:lightRig rig="threePt" dir="t"/>
            </a:scene3d>
          </a:bodyPr>
          <a:lstStyle/>
          <a:p>
            <a:pPr algn="ctr">
              <a:lnSpc>
                <a:spcPct val="100000"/>
              </a:lnSpc>
            </a:pPr>
            <a:r>
              <a:rPr lang="zh-CN" altLang="en-US" sz="1688" i="0" spc="0" dirty="0" smtClean="0">
                <a:ln w="0">
                  <a:noFill/>
                </a:ln>
                <a:latin typeface="Microsoft YaHei" pitchFamily="34" charset="-122"/>
                <a:ea typeface="Microsoft YaHei" pitchFamily="34" charset="-122"/>
              </a:rPr>
              <a:t>啥项目</a:t>
            </a:r>
            <a:endParaRPr lang="en-US" altLang="zh-CN" sz="1688" i="0" spc="0" dirty="0" smtClean="0">
              <a:ln w="0">
                <a:noFill/>
              </a:ln>
              <a:latin typeface="Microsoft YaHei" pitchFamily="34" charset="-122"/>
              <a:ea typeface="Microsoft YaHei" pitchFamily="34" charset="-122"/>
            </a:endParaRPr>
          </a:p>
          <a:p>
            <a:pPr algn="ctr">
              <a:lnSpc>
                <a:spcPct val="100000"/>
              </a:lnSpc>
            </a:pPr>
            <a:endParaRPr lang="en-US" altLang="zh-CN" sz="1688" dirty="0">
              <a:ln w="0">
                <a:noFill/>
              </a:ln>
              <a:latin typeface="Microsoft YaHei" pitchFamily="34" charset="-122"/>
              <a:ea typeface="Microsoft YaHei" pitchFamily="34" charset="-122"/>
            </a:endParaRPr>
          </a:p>
          <a:p>
            <a:pPr algn="ctr">
              <a:lnSpc>
                <a:spcPct val="100000"/>
              </a:lnSpc>
            </a:pPr>
            <a:r>
              <a:rPr lang="zh-CN" altLang="en-US" sz="1688" i="0" spc="0" dirty="0" smtClean="0">
                <a:ln w="0">
                  <a:noFill/>
                </a:ln>
                <a:latin typeface="Microsoft YaHei" pitchFamily="34" charset="-122"/>
                <a:ea typeface="Microsoft YaHei" pitchFamily="34" charset="-122"/>
              </a:rPr>
              <a:t>啥技术</a:t>
            </a:r>
            <a:endParaRPr lang="en-US" altLang="zh-CN" sz="1688" i="0" spc="0" dirty="0" smtClean="0">
              <a:ln w="0">
                <a:noFill/>
              </a:ln>
              <a:latin typeface="Microsoft YaHei" pitchFamily="34" charset="-122"/>
              <a:ea typeface="Microsoft YaHei" pitchFamily="34" charset="-122"/>
            </a:endParaRPr>
          </a:p>
          <a:p>
            <a:pPr algn="ctr">
              <a:lnSpc>
                <a:spcPct val="100000"/>
              </a:lnSpc>
            </a:pPr>
            <a:endParaRPr lang="en-US" altLang="zh-CN" sz="1688" dirty="0">
              <a:ln w="0">
                <a:noFill/>
              </a:ln>
              <a:latin typeface="Microsoft YaHei" pitchFamily="34" charset="-122"/>
              <a:ea typeface="Microsoft YaHei" pitchFamily="34" charset="-122"/>
            </a:endParaRPr>
          </a:p>
          <a:p>
            <a:pPr algn="ctr">
              <a:lnSpc>
                <a:spcPct val="100000"/>
              </a:lnSpc>
            </a:pPr>
            <a:r>
              <a:rPr lang="zh-CN" altLang="en-US" sz="1688" i="0" spc="0" dirty="0" smtClean="0">
                <a:ln w="0">
                  <a:noFill/>
                </a:ln>
                <a:latin typeface="Microsoft YaHei" pitchFamily="34" charset="-122"/>
                <a:ea typeface="Microsoft YaHei" pitchFamily="34" charset="-122"/>
              </a:rPr>
              <a:t>啥进度</a:t>
            </a:r>
            <a:endParaRPr lang="zh-CN" altLang="en-US" sz="1688" i="0" spc="0" dirty="0">
              <a:ln w="0">
                <a:noFill/>
              </a:ln>
              <a:latin typeface="Microsoft YaHei" pitchFamily="34" charset="-122"/>
              <a:ea typeface="Microsoft YaHei" pitchFamily="34" charset="-122"/>
            </a:endParaRPr>
          </a:p>
        </p:txBody>
      </p:sp>
      <p:sp>
        <p:nvSpPr>
          <p:cNvPr id="6" name="TextBox 4"/>
          <p:cNvSpPr txBox="1"/>
          <p:nvPr/>
        </p:nvSpPr>
        <p:spPr>
          <a:xfrm>
            <a:off x="2039605" y="1188780"/>
            <a:ext cx="1928813" cy="94773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  <a:scene3d>
              <a:camera prst="orthographicFront">
                <a:rot lat="0" lon="0" rev="0"/>
              </a:camera>
              <a:lightRig rig="threePt" dir="t"/>
            </a:scene3d>
          </a:bodyPr>
          <a:lstStyle/>
          <a:p>
            <a:pPr algn="ctr">
              <a:lnSpc>
                <a:spcPct val="100000"/>
              </a:lnSpc>
            </a:pPr>
            <a:r>
              <a:rPr lang="en-US" altLang="zh-CN" sz="5625" i="0" spc="0" dirty="0" smtClean="0">
                <a:ln w="0">
                  <a:noFill/>
                </a:ln>
                <a:solidFill>
                  <a:srgbClr val="000000">
                    <a:alpha val="100000"/>
                  </a:srgbClr>
                </a:solidFill>
                <a:latin typeface="Allura" pitchFamily="34" charset="-122"/>
                <a:ea typeface="Allura" pitchFamily="34" charset="-122"/>
              </a:rPr>
              <a:t>02</a:t>
            </a:r>
            <a:endParaRPr lang="zh-CN" altLang="en-US" sz="5625" i="0" spc="0" dirty="0">
              <a:ln w="0">
                <a:noFill/>
              </a:ln>
              <a:latin typeface="Allura" pitchFamily="34" charset="-122"/>
              <a:ea typeface="Allura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</TotalTime>
  <Words>162</Words>
  <PresentationFormat>全屏显示(16:9)</PresentationFormat>
  <Paragraphs>87</Paragraphs>
  <Slides>24</Slides>
  <Notes>0</Notes>
  <HiddenSlides>0</HiddenSlides>
  <MMClips>1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25" baseType="lpstr">
      <vt:lpstr>Office Theme</vt:lpstr>
      <vt:lpstr>幻灯片 1</vt:lpstr>
      <vt:lpstr>幻灯片 2</vt:lpstr>
      <vt:lpstr>幻灯片 3</vt:lpstr>
      <vt:lpstr>幻灯片 4</vt:lpstr>
      <vt:lpstr>幻灯片 5</vt:lpstr>
      <vt:lpstr>幻灯片 6</vt:lpstr>
      <vt:lpstr>幻灯片 7</vt:lpstr>
      <vt:lpstr>幻灯片 8</vt:lpstr>
      <vt:lpstr>幻灯片 9</vt:lpstr>
      <vt:lpstr>幻灯片 10</vt:lpstr>
      <vt:lpstr>幻灯片 11</vt:lpstr>
      <vt:lpstr>幻灯片 12</vt:lpstr>
      <vt:lpstr>幻灯片 13</vt:lpstr>
      <vt:lpstr>幻灯片 14</vt:lpstr>
      <vt:lpstr>幻灯片 15</vt:lpstr>
      <vt:lpstr>幻灯片 16</vt:lpstr>
      <vt:lpstr>幻灯片 17</vt:lpstr>
      <vt:lpstr>幻灯片 18</vt:lpstr>
      <vt:lpstr>幻灯片 19</vt:lpstr>
      <vt:lpstr>幻灯片 20</vt:lpstr>
      <vt:lpstr>幻灯片 21</vt:lpstr>
      <vt:lpstr>幻灯片 22</vt:lpstr>
      <vt:lpstr>幻灯片 23</vt:lpstr>
      <vt:lpstr>幻灯片 24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Suen</dc:creator>
  <cp:lastModifiedBy>Suen</cp:lastModifiedBy>
  <cp:revision>15</cp:revision>
  <dcterms:modified xsi:type="dcterms:W3CDTF">2017-09-07T16:44:45Z</dcterms:modified>
</cp:coreProperties>
</file>